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8" r:id="rId2"/>
    <p:sldMasterId id="2147483678" r:id="rId3"/>
  </p:sldMasterIdLst>
  <p:notesMasterIdLst>
    <p:notesMasterId r:id="rId30"/>
  </p:notesMasterIdLst>
  <p:sldIdLst>
    <p:sldId id="890" r:id="rId4"/>
    <p:sldId id="901" r:id="rId5"/>
    <p:sldId id="902" r:id="rId6"/>
    <p:sldId id="904" r:id="rId7"/>
    <p:sldId id="845" r:id="rId8"/>
    <p:sldId id="908" r:id="rId9"/>
    <p:sldId id="857" r:id="rId10"/>
    <p:sldId id="892" r:id="rId11"/>
    <p:sldId id="909" r:id="rId12"/>
    <p:sldId id="910" r:id="rId13"/>
    <p:sldId id="911" r:id="rId14"/>
    <p:sldId id="887" r:id="rId15"/>
    <p:sldId id="826" r:id="rId16"/>
    <p:sldId id="913" r:id="rId17"/>
    <p:sldId id="928" r:id="rId18"/>
    <p:sldId id="929" r:id="rId19"/>
    <p:sldId id="914" r:id="rId20"/>
    <p:sldId id="915" r:id="rId21"/>
    <p:sldId id="927" r:id="rId22"/>
    <p:sldId id="916" r:id="rId23"/>
    <p:sldId id="917" r:id="rId24"/>
    <p:sldId id="924" r:id="rId25"/>
    <p:sldId id="926" r:id="rId26"/>
    <p:sldId id="925" r:id="rId27"/>
    <p:sldId id="860" r:id="rId28"/>
    <p:sldId id="861" r:id="rId29"/>
  </p:sldIdLst>
  <p:sldSz cx="12192000" cy="6858000"/>
  <p:notesSz cx="6858000" cy="9144000"/>
  <p:embeddedFontLst>
    <p:embeddedFont>
      <p:font typeface="DengXian" panose="02010600030101010101" pitchFamily="2" charset="-122"/>
      <p:regular r:id="rId31"/>
    </p:embeddedFont>
    <p:embeddedFont>
      <p:font typeface="MS PGothic" panose="020B0600070205080204" pitchFamily="34" charset="-128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Fira Sans" panose="020B0604020202020204" charset="0"/>
      <p:regular r:id="rId37"/>
      <p:bold r:id="rId38"/>
      <p:italic r:id="rId39"/>
      <p:boldItalic r:id="rId40"/>
    </p:embeddedFont>
    <p:embeddedFont>
      <p:font typeface="Fira Sans Extra Condensed Medium" panose="020B0604020202020204" charset="0"/>
      <p:regular r:id="rId41"/>
      <p:bold r:id="rId42"/>
      <p:italic r:id="rId43"/>
      <p:boldItalic r:id="rId44"/>
    </p:embeddedFont>
    <p:embeddedFont>
      <p:font typeface="Marlett" pitchFamily="2" charset="2"/>
      <p:regular r:id="rId45"/>
    </p:embeddedFont>
    <p:embeddedFont>
      <p:font typeface="Palatino Linotype" panose="02040502050505030304" pitchFamily="18" charset="0"/>
      <p:regular r:id="rId46"/>
      <p:bold r:id="rId47"/>
      <p:italic r:id="rId48"/>
      <p:boldItalic r:id="rId49"/>
    </p:embeddedFont>
    <p:embeddedFont>
      <p:font typeface="Roboto" panose="020B0604020202020204" charset="0"/>
      <p:regular r:id="rId50"/>
      <p:bold r:id="rId51"/>
      <p:italic r:id="rId52"/>
      <p:boldItalic r:id="rId53"/>
    </p:embeddedFont>
    <p:embeddedFont>
      <p:font typeface="Roboto Black" panose="020B0604020202020204" charset="0"/>
      <p:bold r:id="rId54"/>
      <p:italic r:id="rId55"/>
      <p:boldItalic r:id="rId56"/>
    </p:embeddedFont>
    <p:embeddedFont>
      <p:font typeface="Tahoma" panose="020B0604030504040204" pitchFamily="34" charset="0"/>
      <p:regular r:id="rId57"/>
      <p:bold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sson katule" initials="j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D71D"/>
    <a:srgbClr val="FFFFE7"/>
    <a:srgbClr val="FFFFEB"/>
    <a:srgbClr val="FFFFDD"/>
    <a:srgbClr val="FFFFFF"/>
    <a:srgbClr val="FFFFCC"/>
    <a:srgbClr val="1531FF"/>
    <a:srgbClr val="00CC99"/>
    <a:srgbClr val="8F9CFF"/>
    <a:srgbClr val="93AF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27" autoAdjust="0"/>
    <p:restoredTop sz="94630"/>
  </p:normalViewPr>
  <p:slideViewPr>
    <p:cSldViewPr snapToGrid="0">
      <p:cViewPr varScale="1">
        <p:scale>
          <a:sx n="80" d="100"/>
          <a:sy n="80" d="100"/>
        </p:scale>
        <p:origin x="1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9.fntdata"/><Relationship Id="rId21" Type="http://schemas.openxmlformats.org/officeDocument/2006/relationships/slide" Target="slides/slide18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font" Target="fonts/font25.fntdata"/><Relationship Id="rId63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font" Target="fonts/font23.fntdata"/><Relationship Id="rId58" Type="http://schemas.openxmlformats.org/officeDocument/2006/relationships/font" Target="fonts/font28.fntdata"/><Relationship Id="rId5" Type="http://schemas.openxmlformats.org/officeDocument/2006/relationships/slide" Target="slides/slide2.xml"/><Relationship Id="rId61" Type="http://schemas.openxmlformats.org/officeDocument/2006/relationships/viewProps" Target="view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font" Target="fonts/font26.fntdata"/><Relationship Id="rId8" Type="http://schemas.openxmlformats.org/officeDocument/2006/relationships/slide" Target="slides/slide5.xml"/><Relationship Id="rId51" Type="http://schemas.openxmlformats.org/officeDocument/2006/relationships/font" Target="fonts/font2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59" Type="http://schemas.openxmlformats.org/officeDocument/2006/relationships/commentAuthors" Target="commentAuthors.xml"/><Relationship Id="rId20" Type="http://schemas.openxmlformats.org/officeDocument/2006/relationships/slide" Target="slides/slide17.xml"/><Relationship Id="rId41" Type="http://schemas.openxmlformats.org/officeDocument/2006/relationships/font" Target="fonts/font11.fntdata"/><Relationship Id="rId54" Type="http://schemas.openxmlformats.org/officeDocument/2006/relationships/font" Target="fonts/font24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openxmlformats.org/officeDocument/2006/relationships/font" Target="fonts/font27.fntdata"/><Relationship Id="rId10" Type="http://schemas.openxmlformats.org/officeDocument/2006/relationships/slide" Target="slides/slide7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Relationship Id="rId6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414676-A08D-4C8D-BFB1-B05582A51D1A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830F4F3-715A-4FCB-A81E-1D3F4C22E85F}">
      <dgm:prSet phldrT="[Text]"/>
      <dgm:spPr/>
      <dgm:t>
        <a:bodyPr/>
        <a:lstStyle/>
        <a:p>
          <a:r>
            <a:rPr lang="en-GB" b="1" dirty="0">
              <a:solidFill>
                <a:schemeClr val="accent2">
                  <a:lumMod val="75000"/>
                </a:schemeClr>
              </a:solidFill>
            </a:rPr>
            <a:t>Mission</a:t>
          </a:r>
          <a:r>
            <a:rPr lang="en-GB" b="1" dirty="0"/>
            <a:t> </a:t>
          </a:r>
        </a:p>
      </dgm:t>
    </dgm:pt>
    <dgm:pt modelId="{1293F9C1-0F83-45BF-B180-908ECC79163F}" type="parTrans" cxnId="{9131EAC8-8991-4DA4-9FCA-E709A8774C74}">
      <dgm:prSet/>
      <dgm:spPr/>
      <dgm:t>
        <a:bodyPr/>
        <a:lstStyle/>
        <a:p>
          <a:endParaRPr lang="en-GB"/>
        </a:p>
      </dgm:t>
    </dgm:pt>
    <dgm:pt modelId="{9FEB3B22-A144-4014-9284-964993B05065}" type="sibTrans" cxnId="{9131EAC8-8991-4DA4-9FCA-E709A8774C74}">
      <dgm:prSet/>
      <dgm:spPr/>
      <dgm:t>
        <a:bodyPr/>
        <a:lstStyle/>
        <a:p>
          <a:endParaRPr lang="en-GB"/>
        </a:p>
      </dgm:t>
    </dgm:pt>
    <dgm:pt modelId="{2DBB7DF6-1417-4BEE-9D69-86858D300117}">
      <dgm:prSet phldrT="[Text]"/>
      <dgm:spPr/>
      <dgm:t>
        <a:bodyPr/>
        <a:lstStyle/>
        <a:p>
          <a:r>
            <a:rPr lang="en-GB" b="1" dirty="0">
              <a:solidFill>
                <a:srgbClr val="7030A0"/>
              </a:solidFill>
            </a:rPr>
            <a:t>Vision</a:t>
          </a:r>
          <a:r>
            <a:rPr lang="en-GB" dirty="0"/>
            <a:t> </a:t>
          </a:r>
        </a:p>
      </dgm:t>
    </dgm:pt>
    <dgm:pt modelId="{F3C38AA2-28B9-45AD-AFC0-053C51618951}" type="parTrans" cxnId="{51D5BECB-E5C0-40A1-B70F-580A5FD428B7}">
      <dgm:prSet/>
      <dgm:spPr/>
      <dgm:t>
        <a:bodyPr/>
        <a:lstStyle/>
        <a:p>
          <a:endParaRPr lang="en-GB"/>
        </a:p>
      </dgm:t>
    </dgm:pt>
    <dgm:pt modelId="{835D8862-DDEA-475D-85AA-FB705E2CF188}" type="sibTrans" cxnId="{51D5BECB-E5C0-40A1-B70F-580A5FD428B7}">
      <dgm:prSet/>
      <dgm:spPr/>
      <dgm:t>
        <a:bodyPr/>
        <a:lstStyle/>
        <a:p>
          <a:endParaRPr lang="en-GB"/>
        </a:p>
      </dgm:t>
    </dgm:pt>
    <dgm:pt modelId="{4B970D2B-3910-4101-9C70-CA00A7F4E8E2}">
      <dgm:prSet phldrT="[Text]"/>
      <dgm:spPr/>
      <dgm:t>
        <a:bodyPr/>
        <a:lstStyle/>
        <a:p>
          <a:r>
            <a:rPr lang="en-GB" b="1" dirty="0">
              <a:solidFill>
                <a:srgbClr val="00B0F0"/>
              </a:solidFill>
            </a:rPr>
            <a:t>Target</a:t>
          </a:r>
        </a:p>
      </dgm:t>
    </dgm:pt>
    <dgm:pt modelId="{B9FB5713-A2FF-43DF-ABD1-6F253C9BD933}" type="parTrans" cxnId="{8B4652D9-EFC6-40F5-AEBF-3F30F5BF33C1}">
      <dgm:prSet/>
      <dgm:spPr/>
      <dgm:t>
        <a:bodyPr/>
        <a:lstStyle/>
        <a:p>
          <a:endParaRPr lang="en-GB"/>
        </a:p>
      </dgm:t>
    </dgm:pt>
    <dgm:pt modelId="{6A35950B-25C9-45C3-BADC-C8788442DD2E}" type="sibTrans" cxnId="{8B4652D9-EFC6-40F5-AEBF-3F30F5BF33C1}">
      <dgm:prSet/>
      <dgm:spPr/>
      <dgm:t>
        <a:bodyPr/>
        <a:lstStyle/>
        <a:p>
          <a:endParaRPr lang="en-GB"/>
        </a:p>
      </dgm:t>
    </dgm:pt>
    <dgm:pt modelId="{AC484A68-E28D-4EA3-B8D1-0611941D2A18}" type="pres">
      <dgm:prSet presAssocID="{67414676-A08D-4C8D-BFB1-B05582A51D1A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B2B92C22-C5BB-4436-AEDE-3B72A18C30D8}" type="pres">
      <dgm:prSet presAssocID="{A830F4F3-715A-4FCB-A81E-1D3F4C22E85F}" presName="Accent1" presStyleCnt="0"/>
      <dgm:spPr/>
    </dgm:pt>
    <dgm:pt modelId="{BF3B8E5D-3954-4C5A-863D-0401ECB73D87}" type="pres">
      <dgm:prSet presAssocID="{A830F4F3-715A-4FCB-A81E-1D3F4C22E85F}" presName="Accent" presStyleLbl="node1" presStyleIdx="0" presStyleCnt="3"/>
      <dgm:spPr>
        <a:solidFill>
          <a:srgbClr val="00B050"/>
        </a:solidFill>
      </dgm:spPr>
    </dgm:pt>
    <dgm:pt modelId="{DC127274-4EB9-46D2-A02B-A0ECF3DAE8D2}" type="pres">
      <dgm:prSet presAssocID="{A830F4F3-715A-4FCB-A81E-1D3F4C22E85F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08D15ED8-F957-4A23-8290-DFA7F3B4A6D3}" type="pres">
      <dgm:prSet presAssocID="{2DBB7DF6-1417-4BEE-9D69-86858D300117}" presName="Accent2" presStyleCnt="0"/>
      <dgm:spPr/>
    </dgm:pt>
    <dgm:pt modelId="{F0C49AB5-04DD-4893-882C-F9E217A65DF6}" type="pres">
      <dgm:prSet presAssocID="{2DBB7DF6-1417-4BEE-9D69-86858D300117}" presName="Accent" presStyleLbl="node1" presStyleIdx="1" presStyleCnt="3"/>
      <dgm:spPr/>
    </dgm:pt>
    <dgm:pt modelId="{AA17A238-C494-4BFE-9981-F372D759F509}" type="pres">
      <dgm:prSet presAssocID="{2DBB7DF6-1417-4BEE-9D69-86858D300117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6CA2D869-EB30-429A-877C-DE5B430BFDEC}" type="pres">
      <dgm:prSet presAssocID="{4B970D2B-3910-4101-9C70-CA00A7F4E8E2}" presName="Accent3" presStyleCnt="0"/>
      <dgm:spPr/>
    </dgm:pt>
    <dgm:pt modelId="{0C86E2B0-8104-4929-A753-8BDDE49CDE08}" type="pres">
      <dgm:prSet presAssocID="{4B970D2B-3910-4101-9C70-CA00A7F4E8E2}" presName="Accent" presStyleLbl="node1" presStyleIdx="2" presStyleCnt="3"/>
      <dgm:spPr>
        <a:solidFill>
          <a:srgbClr val="009999"/>
        </a:solidFill>
      </dgm:spPr>
    </dgm:pt>
    <dgm:pt modelId="{C0124847-BB88-444B-B71E-3459C5602B1A}" type="pres">
      <dgm:prSet presAssocID="{4B970D2B-3910-4101-9C70-CA00A7F4E8E2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70AAC416-1074-4C5A-94AC-5D2098701F10}" type="presOf" srcId="{4B970D2B-3910-4101-9C70-CA00A7F4E8E2}" destId="{C0124847-BB88-444B-B71E-3459C5602B1A}" srcOrd="0" destOrd="0" presId="urn:microsoft.com/office/officeart/2009/layout/CircleArrowProcess"/>
    <dgm:cxn modelId="{DD045A4F-6623-4028-9E88-3161220D627C}" type="presOf" srcId="{2DBB7DF6-1417-4BEE-9D69-86858D300117}" destId="{AA17A238-C494-4BFE-9981-F372D759F509}" srcOrd="0" destOrd="0" presId="urn:microsoft.com/office/officeart/2009/layout/CircleArrowProcess"/>
    <dgm:cxn modelId="{F6CADD9A-4E7C-430B-989A-EA11C4E95CAE}" type="presOf" srcId="{A830F4F3-715A-4FCB-A81E-1D3F4C22E85F}" destId="{DC127274-4EB9-46D2-A02B-A0ECF3DAE8D2}" srcOrd="0" destOrd="0" presId="urn:microsoft.com/office/officeart/2009/layout/CircleArrowProcess"/>
    <dgm:cxn modelId="{9131EAC8-8991-4DA4-9FCA-E709A8774C74}" srcId="{67414676-A08D-4C8D-BFB1-B05582A51D1A}" destId="{A830F4F3-715A-4FCB-A81E-1D3F4C22E85F}" srcOrd="0" destOrd="0" parTransId="{1293F9C1-0F83-45BF-B180-908ECC79163F}" sibTransId="{9FEB3B22-A144-4014-9284-964993B05065}"/>
    <dgm:cxn modelId="{51D5BECB-E5C0-40A1-B70F-580A5FD428B7}" srcId="{67414676-A08D-4C8D-BFB1-B05582A51D1A}" destId="{2DBB7DF6-1417-4BEE-9D69-86858D300117}" srcOrd="1" destOrd="0" parTransId="{F3C38AA2-28B9-45AD-AFC0-053C51618951}" sibTransId="{835D8862-DDEA-475D-85AA-FB705E2CF188}"/>
    <dgm:cxn modelId="{6243C7D6-4141-4C12-B315-A374DA07051A}" type="presOf" srcId="{67414676-A08D-4C8D-BFB1-B05582A51D1A}" destId="{AC484A68-E28D-4EA3-B8D1-0611941D2A18}" srcOrd="0" destOrd="0" presId="urn:microsoft.com/office/officeart/2009/layout/CircleArrowProcess"/>
    <dgm:cxn modelId="{8B4652D9-EFC6-40F5-AEBF-3F30F5BF33C1}" srcId="{67414676-A08D-4C8D-BFB1-B05582A51D1A}" destId="{4B970D2B-3910-4101-9C70-CA00A7F4E8E2}" srcOrd="2" destOrd="0" parTransId="{B9FB5713-A2FF-43DF-ABD1-6F253C9BD933}" sibTransId="{6A35950B-25C9-45C3-BADC-C8788442DD2E}"/>
    <dgm:cxn modelId="{A215F11A-B052-4F40-A117-0D65C336A0FD}" type="presParOf" srcId="{AC484A68-E28D-4EA3-B8D1-0611941D2A18}" destId="{B2B92C22-C5BB-4436-AEDE-3B72A18C30D8}" srcOrd="0" destOrd="0" presId="urn:microsoft.com/office/officeart/2009/layout/CircleArrowProcess"/>
    <dgm:cxn modelId="{A6932B3D-31EF-4BC8-B5F7-AA6C96684368}" type="presParOf" srcId="{B2B92C22-C5BB-4436-AEDE-3B72A18C30D8}" destId="{BF3B8E5D-3954-4C5A-863D-0401ECB73D87}" srcOrd="0" destOrd="0" presId="urn:microsoft.com/office/officeart/2009/layout/CircleArrowProcess"/>
    <dgm:cxn modelId="{D05DE13F-2CCD-4386-BF97-33D55DE51F05}" type="presParOf" srcId="{AC484A68-E28D-4EA3-B8D1-0611941D2A18}" destId="{DC127274-4EB9-46D2-A02B-A0ECF3DAE8D2}" srcOrd="1" destOrd="0" presId="urn:microsoft.com/office/officeart/2009/layout/CircleArrowProcess"/>
    <dgm:cxn modelId="{2CEED34E-5F69-4364-ABC9-C4F64C33EEA6}" type="presParOf" srcId="{AC484A68-E28D-4EA3-B8D1-0611941D2A18}" destId="{08D15ED8-F957-4A23-8290-DFA7F3B4A6D3}" srcOrd="2" destOrd="0" presId="urn:microsoft.com/office/officeart/2009/layout/CircleArrowProcess"/>
    <dgm:cxn modelId="{68CA4EB5-95C3-465C-B103-85B2D83ACE47}" type="presParOf" srcId="{08D15ED8-F957-4A23-8290-DFA7F3B4A6D3}" destId="{F0C49AB5-04DD-4893-882C-F9E217A65DF6}" srcOrd="0" destOrd="0" presId="urn:microsoft.com/office/officeart/2009/layout/CircleArrowProcess"/>
    <dgm:cxn modelId="{8E55A271-FF17-492B-9DA3-AF072BDD8ECB}" type="presParOf" srcId="{AC484A68-E28D-4EA3-B8D1-0611941D2A18}" destId="{AA17A238-C494-4BFE-9981-F372D759F509}" srcOrd="3" destOrd="0" presId="urn:microsoft.com/office/officeart/2009/layout/CircleArrowProcess"/>
    <dgm:cxn modelId="{FE3D7C64-4CB5-4127-A8DC-A26D29E80155}" type="presParOf" srcId="{AC484A68-E28D-4EA3-B8D1-0611941D2A18}" destId="{6CA2D869-EB30-429A-877C-DE5B430BFDEC}" srcOrd="4" destOrd="0" presId="urn:microsoft.com/office/officeart/2009/layout/CircleArrowProcess"/>
    <dgm:cxn modelId="{015A293D-A90C-473D-B359-3523CFFBBE48}" type="presParOf" srcId="{6CA2D869-EB30-429A-877C-DE5B430BFDEC}" destId="{0C86E2B0-8104-4929-A753-8BDDE49CDE08}" srcOrd="0" destOrd="0" presId="urn:microsoft.com/office/officeart/2009/layout/CircleArrowProcess"/>
    <dgm:cxn modelId="{64A39D8B-6BB2-4B84-9E94-AF02E6485C05}" type="presParOf" srcId="{AC484A68-E28D-4EA3-B8D1-0611941D2A18}" destId="{C0124847-BB88-444B-B71E-3459C5602B1A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B8E5D-3954-4C5A-863D-0401ECB73D87}">
      <dsp:nvSpPr>
        <dsp:cNvPr id="0" name=""/>
        <dsp:cNvSpPr/>
      </dsp:nvSpPr>
      <dsp:spPr>
        <a:xfrm>
          <a:off x="3122127" y="0"/>
          <a:ext cx="2608149" cy="2608546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127274-4EB9-46D2-A02B-A0ECF3DAE8D2}">
      <dsp:nvSpPr>
        <dsp:cNvPr id="0" name=""/>
        <dsp:cNvSpPr/>
      </dsp:nvSpPr>
      <dsp:spPr>
        <a:xfrm>
          <a:off x="3698614" y="941764"/>
          <a:ext cx="1449298" cy="72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 dirty="0">
              <a:solidFill>
                <a:schemeClr val="accent2">
                  <a:lumMod val="75000"/>
                </a:schemeClr>
              </a:solidFill>
            </a:rPr>
            <a:t>Mission</a:t>
          </a:r>
          <a:r>
            <a:rPr lang="en-GB" sz="2900" b="1" kern="1200" dirty="0"/>
            <a:t> </a:t>
          </a:r>
        </a:p>
      </dsp:txBody>
      <dsp:txXfrm>
        <a:off x="3698614" y="941764"/>
        <a:ext cx="1449298" cy="724475"/>
      </dsp:txXfrm>
    </dsp:sp>
    <dsp:sp modelId="{F0C49AB5-04DD-4893-882C-F9E217A65DF6}">
      <dsp:nvSpPr>
        <dsp:cNvPr id="0" name=""/>
        <dsp:cNvSpPr/>
      </dsp:nvSpPr>
      <dsp:spPr>
        <a:xfrm>
          <a:off x="2397723" y="1498803"/>
          <a:ext cx="2608149" cy="260854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17A238-C494-4BFE-9981-F372D759F509}">
      <dsp:nvSpPr>
        <dsp:cNvPr id="0" name=""/>
        <dsp:cNvSpPr/>
      </dsp:nvSpPr>
      <dsp:spPr>
        <a:xfrm>
          <a:off x="2977148" y="2449237"/>
          <a:ext cx="1449298" cy="72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 dirty="0">
              <a:solidFill>
                <a:srgbClr val="7030A0"/>
              </a:solidFill>
            </a:rPr>
            <a:t>Vision</a:t>
          </a:r>
          <a:r>
            <a:rPr lang="en-GB" sz="2900" kern="1200" dirty="0"/>
            <a:t> </a:t>
          </a:r>
        </a:p>
      </dsp:txBody>
      <dsp:txXfrm>
        <a:off x="2977148" y="2449237"/>
        <a:ext cx="1449298" cy="724475"/>
      </dsp:txXfrm>
    </dsp:sp>
    <dsp:sp modelId="{0C86E2B0-8104-4929-A753-8BDDE49CDE08}">
      <dsp:nvSpPr>
        <dsp:cNvPr id="0" name=""/>
        <dsp:cNvSpPr/>
      </dsp:nvSpPr>
      <dsp:spPr>
        <a:xfrm>
          <a:off x="3307759" y="3176964"/>
          <a:ext cx="2240804" cy="2241702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0099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124847-BB88-444B-B71E-3459C5602B1A}">
      <dsp:nvSpPr>
        <dsp:cNvPr id="0" name=""/>
        <dsp:cNvSpPr/>
      </dsp:nvSpPr>
      <dsp:spPr>
        <a:xfrm>
          <a:off x="3702042" y="3958878"/>
          <a:ext cx="1449298" cy="72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 dirty="0">
              <a:solidFill>
                <a:srgbClr val="00B0F0"/>
              </a:solidFill>
            </a:rPr>
            <a:t>Target</a:t>
          </a:r>
        </a:p>
      </dsp:txBody>
      <dsp:txXfrm>
        <a:off x="3702042" y="3958878"/>
        <a:ext cx="1449298" cy="7244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1800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Yaliyomo</a:t>
            </a:r>
            <a:r>
              <a:rPr lang="en-GB" dirty="0"/>
              <a:t> kwa </a:t>
            </a:r>
            <a:r>
              <a:rPr lang="en-GB" dirty="0" err="1"/>
              <a:t>ufupi</a:t>
            </a:r>
            <a:endParaRPr dirty="0"/>
          </a:p>
        </p:txBody>
      </p:sp>
      <p:sp>
        <p:nvSpPr>
          <p:cNvPr id="236" name="Google Shape;23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3101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012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8521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05008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08155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323535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MS PGothic" panose="020B0600070205080204" pitchFamily="34" charset="-128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D937A7EA-98A4-FF04-2037-0701109B7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>
            <a:extLst>
              <a:ext uri="{FF2B5EF4-FFF2-40B4-BE49-F238E27FC236}">
                <a16:creationId xmlns:a16="http://schemas.microsoft.com/office/drawing/2014/main" id="{9168BFEB-3FF7-341F-AECA-A54A11E407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>
            <a:extLst>
              <a:ext uri="{FF2B5EF4-FFF2-40B4-BE49-F238E27FC236}">
                <a16:creationId xmlns:a16="http://schemas.microsoft.com/office/drawing/2014/main" id="{572E15DA-D915-0847-DD9A-B85560AAB4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>
            <a:extLst>
              <a:ext uri="{FF2B5EF4-FFF2-40B4-BE49-F238E27FC236}">
                <a16:creationId xmlns:a16="http://schemas.microsoft.com/office/drawing/2014/main" id="{2BD08F52-60B3-7F47-171E-FE9BDCCE52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962349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C61DEF7D-4300-F09B-AB6F-CBA40879D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>
            <a:extLst>
              <a:ext uri="{FF2B5EF4-FFF2-40B4-BE49-F238E27FC236}">
                <a16:creationId xmlns:a16="http://schemas.microsoft.com/office/drawing/2014/main" id="{170582FA-8BA5-7C2F-7C87-FC654A68E9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>
            <a:extLst>
              <a:ext uri="{FF2B5EF4-FFF2-40B4-BE49-F238E27FC236}">
                <a16:creationId xmlns:a16="http://schemas.microsoft.com/office/drawing/2014/main" id="{EB414FEA-1A14-333A-BD67-F1CCC853C5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>
            <a:extLst>
              <a:ext uri="{FF2B5EF4-FFF2-40B4-BE49-F238E27FC236}">
                <a16:creationId xmlns:a16="http://schemas.microsoft.com/office/drawing/2014/main" id="{5C99C37E-3349-006E-557A-F53E9F21486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4196260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8CE56E78-CFB7-A208-DBBC-55002EC2F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>
            <a:extLst>
              <a:ext uri="{FF2B5EF4-FFF2-40B4-BE49-F238E27FC236}">
                <a16:creationId xmlns:a16="http://schemas.microsoft.com/office/drawing/2014/main" id="{5BB25ACE-FA47-0A75-A9E2-9426E88C66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>
            <a:extLst>
              <a:ext uri="{FF2B5EF4-FFF2-40B4-BE49-F238E27FC236}">
                <a16:creationId xmlns:a16="http://schemas.microsoft.com/office/drawing/2014/main" id="{8479A969-7362-61A1-0AE1-A0DFD4E0FD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>
            <a:extLst>
              <a:ext uri="{FF2B5EF4-FFF2-40B4-BE49-F238E27FC236}">
                <a16:creationId xmlns:a16="http://schemas.microsoft.com/office/drawing/2014/main" id="{DEAE33A0-E9CC-F50A-8159-39F50278920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3184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D937A7EA-98A4-FF04-2037-0701109B7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>
            <a:extLst>
              <a:ext uri="{FF2B5EF4-FFF2-40B4-BE49-F238E27FC236}">
                <a16:creationId xmlns:a16="http://schemas.microsoft.com/office/drawing/2014/main" id="{9168BFEB-3FF7-341F-AECA-A54A11E407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>
            <a:extLst>
              <a:ext uri="{FF2B5EF4-FFF2-40B4-BE49-F238E27FC236}">
                <a16:creationId xmlns:a16="http://schemas.microsoft.com/office/drawing/2014/main" id="{572E15DA-D915-0847-DD9A-B85560AAB4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>
            <a:extLst>
              <a:ext uri="{FF2B5EF4-FFF2-40B4-BE49-F238E27FC236}">
                <a16:creationId xmlns:a16="http://schemas.microsoft.com/office/drawing/2014/main" id="{2BD08F52-60B3-7F47-171E-FE9BDCCE52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6588657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D937A7EA-98A4-FF04-2037-0701109B7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>
            <a:extLst>
              <a:ext uri="{FF2B5EF4-FFF2-40B4-BE49-F238E27FC236}">
                <a16:creationId xmlns:a16="http://schemas.microsoft.com/office/drawing/2014/main" id="{9168BFEB-3FF7-341F-AECA-A54A11E407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>
            <a:extLst>
              <a:ext uri="{FF2B5EF4-FFF2-40B4-BE49-F238E27FC236}">
                <a16:creationId xmlns:a16="http://schemas.microsoft.com/office/drawing/2014/main" id="{572E15DA-D915-0847-DD9A-B85560AAB4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>
            <a:extLst>
              <a:ext uri="{FF2B5EF4-FFF2-40B4-BE49-F238E27FC236}">
                <a16:creationId xmlns:a16="http://schemas.microsoft.com/office/drawing/2014/main" id="{2BD08F52-60B3-7F47-171E-FE9BDCCE52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726322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85E56A9A-9CCC-596A-8D8B-D2450E408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>
            <a:extLst>
              <a:ext uri="{FF2B5EF4-FFF2-40B4-BE49-F238E27FC236}">
                <a16:creationId xmlns:a16="http://schemas.microsoft.com/office/drawing/2014/main" id="{2BEAE1D9-4236-3B6B-E7DC-9D8BAD0201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>
            <a:extLst>
              <a:ext uri="{FF2B5EF4-FFF2-40B4-BE49-F238E27FC236}">
                <a16:creationId xmlns:a16="http://schemas.microsoft.com/office/drawing/2014/main" id="{43E0C738-2A09-A9CA-62A8-26CB1F586F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>
            <a:extLst>
              <a:ext uri="{FF2B5EF4-FFF2-40B4-BE49-F238E27FC236}">
                <a16:creationId xmlns:a16="http://schemas.microsoft.com/office/drawing/2014/main" id="{481CD927-AE93-7A22-D1C1-B8A7D5BB767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2985682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D937A7EA-98A4-FF04-2037-0701109B7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>
            <a:extLst>
              <a:ext uri="{FF2B5EF4-FFF2-40B4-BE49-F238E27FC236}">
                <a16:creationId xmlns:a16="http://schemas.microsoft.com/office/drawing/2014/main" id="{9168BFEB-3FF7-341F-AECA-A54A11E407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>
            <a:extLst>
              <a:ext uri="{FF2B5EF4-FFF2-40B4-BE49-F238E27FC236}">
                <a16:creationId xmlns:a16="http://schemas.microsoft.com/office/drawing/2014/main" id="{572E15DA-D915-0847-DD9A-B85560AAB4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>
            <a:extLst>
              <a:ext uri="{FF2B5EF4-FFF2-40B4-BE49-F238E27FC236}">
                <a16:creationId xmlns:a16="http://schemas.microsoft.com/office/drawing/2014/main" id="{2BD08F52-60B3-7F47-171E-FE9BDCCE52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20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7668195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D937A7EA-98A4-FF04-2037-0701109B7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>
            <a:extLst>
              <a:ext uri="{FF2B5EF4-FFF2-40B4-BE49-F238E27FC236}">
                <a16:creationId xmlns:a16="http://schemas.microsoft.com/office/drawing/2014/main" id="{9168BFEB-3FF7-341F-AECA-A54A11E407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>
            <a:extLst>
              <a:ext uri="{FF2B5EF4-FFF2-40B4-BE49-F238E27FC236}">
                <a16:creationId xmlns:a16="http://schemas.microsoft.com/office/drawing/2014/main" id="{572E15DA-D915-0847-DD9A-B85560AAB4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>
            <a:extLst>
              <a:ext uri="{FF2B5EF4-FFF2-40B4-BE49-F238E27FC236}">
                <a16:creationId xmlns:a16="http://schemas.microsoft.com/office/drawing/2014/main" id="{2BD08F52-60B3-7F47-171E-FE9BDCCE52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21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2823586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D2DF089D-6C3F-5496-E728-4CD3B5AE3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>
            <a:extLst>
              <a:ext uri="{FF2B5EF4-FFF2-40B4-BE49-F238E27FC236}">
                <a16:creationId xmlns:a16="http://schemas.microsoft.com/office/drawing/2014/main" id="{7C24DEF7-1858-396B-E91C-03B50CACF7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>
            <a:extLst>
              <a:ext uri="{FF2B5EF4-FFF2-40B4-BE49-F238E27FC236}">
                <a16:creationId xmlns:a16="http://schemas.microsoft.com/office/drawing/2014/main" id="{8F5A11C8-6C6F-D5E4-86AC-A6AE5A0456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>
            <a:extLst>
              <a:ext uri="{FF2B5EF4-FFF2-40B4-BE49-F238E27FC236}">
                <a16:creationId xmlns:a16="http://schemas.microsoft.com/office/drawing/2014/main" id="{C7973698-C520-7401-4663-2C349ACB62A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22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384052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03F33D6A-9BF5-9BC5-D1FB-B130718BB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>
            <a:extLst>
              <a:ext uri="{FF2B5EF4-FFF2-40B4-BE49-F238E27FC236}">
                <a16:creationId xmlns:a16="http://schemas.microsoft.com/office/drawing/2014/main" id="{355BBD35-9077-FDB8-A764-B0350FDFC0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>
            <a:extLst>
              <a:ext uri="{FF2B5EF4-FFF2-40B4-BE49-F238E27FC236}">
                <a16:creationId xmlns:a16="http://schemas.microsoft.com/office/drawing/2014/main" id="{96071DC2-4F47-105A-AC2C-44D1966F86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>
            <a:extLst>
              <a:ext uri="{FF2B5EF4-FFF2-40B4-BE49-F238E27FC236}">
                <a16:creationId xmlns:a16="http://schemas.microsoft.com/office/drawing/2014/main" id="{803AF3E8-A1FB-7B13-A24D-0CF6A5C119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23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6348370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D9564C3B-484E-905E-BC46-5E07886EA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>
            <a:extLst>
              <a:ext uri="{FF2B5EF4-FFF2-40B4-BE49-F238E27FC236}">
                <a16:creationId xmlns:a16="http://schemas.microsoft.com/office/drawing/2014/main" id="{1014DDA3-5902-E6A6-92D0-A0739A5339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>
            <a:extLst>
              <a:ext uri="{FF2B5EF4-FFF2-40B4-BE49-F238E27FC236}">
                <a16:creationId xmlns:a16="http://schemas.microsoft.com/office/drawing/2014/main" id="{6C2A2625-09AD-821A-1152-65CFCD633B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85800" lvl="1" indent="0">
              <a:buFont typeface="Wingdings" panose="05000000000000000000" pitchFamily="2" charset="2"/>
              <a:buNone/>
            </a:pPr>
            <a:endParaRPr dirty="0"/>
          </a:p>
        </p:txBody>
      </p:sp>
      <p:sp>
        <p:nvSpPr>
          <p:cNvPr id="236" name="Google Shape;236;p2:notes">
            <a:extLst>
              <a:ext uri="{FF2B5EF4-FFF2-40B4-BE49-F238E27FC236}">
                <a16:creationId xmlns:a16="http://schemas.microsoft.com/office/drawing/2014/main" id="{09D8C944-3527-3F79-AA1E-29005C1E427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46833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25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 panose="020F0502020204030204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 panose="020F0502020204030204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6720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381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0879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5527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2860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33413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7912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81196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5003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805198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46140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913589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87793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609600" y="548633"/>
            <a:ext cx="10972800" cy="6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24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24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24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24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24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24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24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24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24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084318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458771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356926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580908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74953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23152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Fira Sans"/>
              <a:buChar char="●"/>
              <a:defRPr sz="1800"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602073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6" r:id="rId7"/>
    <p:sldLayoutId id="2147483687" r:id="rId8"/>
    <p:sldLayoutId id="214748368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EA4335"/>
          </p15:clr>
        </p15:guide>
        <p15:guide id="2" pos="5472">
          <p15:clr>
            <a:srgbClr val="EA4335"/>
          </p15:clr>
        </p15:guide>
        <p15:guide id="3" orient="horz" pos="259">
          <p15:clr>
            <a:srgbClr val="EA4335"/>
          </p15:clr>
        </p15:guide>
        <p15:guide id="4" orient="horz" pos="298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oogle Shape;226;p1"/>
          <p:cNvGrpSpPr/>
          <p:nvPr/>
        </p:nvGrpSpPr>
        <p:grpSpPr>
          <a:xfrm>
            <a:off x="8873766" y="108497"/>
            <a:ext cx="3440783" cy="1153524"/>
            <a:chOff x="8873766" y="108497"/>
            <a:chExt cx="3440783" cy="1153524"/>
          </a:xfrm>
        </p:grpSpPr>
        <p:pic>
          <p:nvPicPr>
            <p:cNvPr id="227" name="Google Shape;227;p1"/>
            <p:cNvPicPr preferRelativeResize="0"/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873766" y="108497"/>
              <a:ext cx="904974" cy="1153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" name="Google Shape;228;p1"/>
            <p:cNvSpPr txBox="1"/>
            <p:nvPr/>
          </p:nvSpPr>
          <p:spPr>
            <a:xfrm>
              <a:off x="9778740" y="332612"/>
              <a:ext cx="2535809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0" i="0" u="none" strike="noStrike" cap="none" dirty="0">
                  <a:solidFill>
                    <a:schemeClr val="dk1"/>
                  </a:solidFill>
                  <a:latin typeface="Tahoma" panose="020B0604030504040204"/>
                  <a:ea typeface="Tahoma" panose="020B0604030504040204"/>
                  <a:cs typeface="Tahoma" panose="020B0604030504040204"/>
                  <a:sym typeface="Tahoma" panose="020B0604030504040204"/>
                </a:rPr>
                <a:t>Tanzania Geothermal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chemeClr val="dk1"/>
                  </a:solidFill>
                  <a:latin typeface="Tahoma" panose="020B0604030504040204"/>
                  <a:ea typeface="Tahoma" panose="020B0604030504040204"/>
                  <a:cs typeface="Tahoma" panose="020B0604030504040204"/>
                  <a:sym typeface="Tahoma" panose="020B0604030504040204"/>
                </a:rPr>
                <a:t>Development Company Limited</a:t>
              </a:r>
              <a:endParaRPr dirty="0"/>
            </a:p>
          </p:txBody>
        </p:sp>
        <p:sp>
          <p:nvSpPr>
            <p:cNvPr id="229" name="Google Shape;229;p1"/>
            <p:cNvSpPr/>
            <p:nvPr/>
          </p:nvSpPr>
          <p:spPr>
            <a:xfrm>
              <a:off x="9778739" y="420830"/>
              <a:ext cx="9144" cy="731520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15006" y="108497"/>
            <a:ext cx="1723221" cy="1193411"/>
          </a:xfrm>
          <a:prstGeom prst="rect">
            <a:avLst/>
          </a:prstGeom>
        </p:spPr>
      </p:pic>
      <p:grpSp>
        <p:nvGrpSpPr>
          <p:cNvPr id="12" name="Google Shape;230;p1">
            <a:extLst>
              <a:ext uri="{FF2B5EF4-FFF2-40B4-BE49-F238E27FC236}">
                <a16:creationId xmlns:a16="http://schemas.microsoft.com/office/drawing/2014/main" id="{E0C9D7FC-5D7B-4336-8A6E-28CC10530A8C}"/>
              </a:ext>
            </a:extLst>
          </p:cNvPr>
          <p:cNvGrpSpPr/>
          <p:nvPr/>
        </p:nvGrpSpPr>
        <p:grpSpPr>
          <a:xfrm>
            <a:off x="1805636" y="5182938"/>
            <a:ext cx="3539250" cy="1130776"/>
            <a:chOff x="1806364" y="5182938"/>
            <a:chExt cx="2934608" cy="1130776"/>
          </a:xfrm>
        </p:grpSpPr>
        <p:sp>
          <p:nvSpPr>
            <p:cNvPr id="13" name="Google Shape;231;p1">
              <a:extLst>
                <a:ext uri="{FF2B5EF4-FFF2-40B4-BE49-F238E27FC236}">
                  <a16:creationId xmlns:a16="http://schemas.microsoft.com/office/drawing/2014/main" id="{27B31423-D882-49BA-8A59-DCB79561B190}"/>
                </a:ext>
              </a:extLst>
            </p:cNvPr>
            <p:cNvSpPr txBox="1"/>
            <p:nvPr/>
          </p:nvSpPr>
          <p:spPr>
            <a:xfrm>
              <a:off x="1851117" y="5182938"/>
              <a:ext cx="2889855" cy="9232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/>
              <a:r>
                <a:rPr lang="en-GB" sz="1800" dirty="0">
                  <a:solidFill>
                    <a:srgbClr val="002060"/>
                  </a:solidFill>
                  <a:latin typeface="Roboto Black" panose="020B0604020202020204" charset="0"/>
                  <a:ea typeface="Roboto Black" panose="020B0604020202020204" charset="0"/>
                  <a:cs typeface="Roboto Black"/>
                  <a:sym typeface="Roboto Black"/>
                </a:rPr>
                <a:t>Shakiru Idrissa Kajugus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  <a:cs typeface="Roboto Black"/>
                  <a:sym typeface="Roboto Black"/>
                </a:rPr>
                <a:t>Director Business Development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dirty="0">
                  <a:solidFill>
                    <a:srgbClr val="002060"/>
                  </a:solidFill>
                  <a:latin typeface="Roboto" panose="020B0604020202020204" charset="0"/>
                  <a:ea typeface="Roboto" panose="020B0604020202020204" charset="0"/>
                  <a:cs typeface="Roboto Black"/>
                  <a:sym typeface="Roboto Black"/>
                </a:rPr>
                <a:t>May, 2025</a:t>
              </a:r>
              <a:endParaRPr dirty="0">
                <a:solidFill>
                  <a:srgbClr val="002060"/>
                </a:solidFill>
                <a:latin typeface="Roboto" panose="020B0604020202020204" charset="0"/>
                <a:ea typeface="Roboto" panose="020B0604020202020204" charset="0"/>
              </a:endParaRPr>
            </a:p>
          </p:txBody>
        </p:sp>
        <p:sp>
          <p:nvSpPr>
            <p:cNvPr id="15" name="Google Shape;232;p1">
              <a:extLst>
                <a:ext uri="{FF2B5EF4-FFF2-40B4-BE49-F238E27FC236}">
                  <a16:creationId xmlns:a16="http://schemas.microsoft.com/office/drawing/2014/main" id="{8CFF6F81-7F84-4897-A22F-9008A84CFD34}"/>
                </a:ext>
              </a:extLst>
            </p:cNvPr>
            <p:cNvSpPr/>
            <p:nvPr/>
          </p:nvSpPr>
          <p:spPr>
            <a:xfrm>
              <a:off x="1806364" y="5182938"/>
              <a:ext cx="49672" cy="113077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 cap="flat" cmpd="sng">
              <a:solidFill>
                <a:schemeClr val="accent6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2060"/>
                </a:solidFill>
                <a:latin typeface="Roboto Black"/>
                <a:ea typeface="Roboto Black"/>
                <a:cs typeface="Roboto Black"/>
                <a:sym typeface="Roboto Black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8675398-B762-4A6F-B255-FFE99975ADC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693" y="5182938"/>
            <a:ext cx="1085182" cy="1140051"/>
          </a:xfrm>
          <a:prstGeom prst="rect">
            <a:avLst/>
          </a:prstGeom>
        </p:spPr>
      </p:pic>
      <p:sp>
        <p:nvSpPr>
          <p:cNvPr id="16" name="Google Shape;225;p1">
            <a:extLst>
              <a:ext uri="{FF2B5EF4-FFF2-40B4-BE49-F238E27FC236}">
                <a16:creationId xmlns:a16="http://schemas.microsoft.com/office/drawing/2014/main" id="{29F0B0ED-D084-4B68-9821-83C61D46ACC0}"/>
              </a:ext>
            </a:extLst>
          </p:cNvPr>
          <p:cNvSpPr txBox="1"/>
          <p:nvPr/>
        </p:nvSpPr>
        <p:spPr>
          <a:xfrm>
            <a:off x="1" y="2194839"/>
            <a:ext cx="12191999" cy="1898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 panose="020F0502020204030204"/>
              <a:buNone/>
              <a:defRPr sz="6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buSzPts val="4400"/>
            </a:pPr>
            <a:r>
              <a:rPr lang="en-GB" sz="4800" b="1" i="1" dirty="0">
                <a:solidFill>
                  <a:srgbClr val="002060"/>
                </a:solidFill>
                <a:latin typeface="Roboto Black" panose="0200000000000000000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Unveiling Geothermal Treasure in  Tanzania</a:t>
            </a:r>
          </a:p>
          <a:p>
            <a:pPr>
              <a:buSzPts val="4400"/>
            </a:pPr>
            <a:r>
              <a:rPr lang="en-US" sz="3200" b="1" i="1" dirty="0">
                <a:solidFill>
                  <a:schemeClr val="accent2">
                    <a:lumMod val="75000"/>
                  </a:schemeClr>
                </a:solidFill>
                <a:latin typeface="Roboto Black" panose="0200000000000000000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National Renewable Energy Week</a:t>
            </a:r>
          </a:p>
          <a:p>
            <a:pPr>
              <a:buSzPts val="4400"/>
            </a:pPr>
            <a:r>
              <a:rPr lang="en-GB" sz="3200" b="1" i="1" dirty="0">
                <a:solidFill>
                  <a:schemeClr val="accent2">
                    <a:lumMod val="75000"/>
                  </a:schemeClr>
                </a:solidFill>
                <a:latin typeface="Roboto Black" panose="0200000000000000000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 </a:t>
            </a:r>
          </a:p>
        </p:txBody>
      </p:sp>
      <p:pic>
        <p:nvPicPr>
          <p:cNvPr id="14" name="Picture 1">
            <a:extLst>
              <a:ext uri="{FF2B5EF4-FFF2-40B4-BE49-F238E27FC236}">
                <a16:creationId xmlns:a16="http://schemas.microsoft.com/office/drawing/2014/main" id="{53DBA091-A38A-41CF-A9F1-83DB76AFC8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8283" y="165382"/>
            <a:ext cx="1705199" cy="171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705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2"/>
          <p:cNvGrpSpPr/>
          <p:nvPr/>
        </p:nvGrpSpPr>
        <p:grpSpPr>
          <a:xfrm>
            <a:off x="9827853" y="144489"/>
            <a:ext cx="2257310" cy="734633"/>
            <a:chOff x="8873766" y="108497"/>
            <a:chExt cx="3440783" cy="1224389"/>
          </a:xfrm>
        </p:grpSpPr>
        <p:pic>
          <p:nvPicPr>
            <p:cNvPr id="239" name="Google Shape;239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873766" y="108497"/>
              <a:ext cx="904974" cy="1153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2"/>
            <p:cNvSpPr txBox="1"/>
            <p:nvPr/>
          </p:nvSpPr>
          <p:spPr>
            <a:xfrm>
              <a:off x="9778739" y="332612"/>
              <a:ext cx="2535810" cy="1000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Tahoma"/>
                  <a:cs typeface="Tahoma"/>
                  <a:sym typeface="Tahoma"/>
                </a:rPr>
                <a:t>Tanzania Geothermal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Tahoma"/>
                  <a:cs typeface="Tahoma"/>
                  <a:sym typeface="Tahoma"/>
                </a:rPr>
                <a:t>Development Company Limited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9778739" y="420830"/>
              <a:ext cx="9144" cy="731520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42" name="Google Shape;242;p2"/>
          <p:cNvCxnSpPr/>
          <p:nvPr/>
        </p:nvCxnSpPr>
        <p:spPr>
          <a:xfrm>
            <a:off x="3048000" y="903933"/>
            <a:ext cx="9144000" cy="0"/>
          </a:xfrm>
          <a:prstGeom prst="straightConnector1">
            <a:avLst/>
          </a:prstGeom>
          <a:noFill/>
          <a:ln w="38100" cap="flat" cmpd="sng">
            <a:solidFill>
              <a:schemeClr val="accent6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4" name="Google Shape;244;p2"/>
          <p:cNvSpPr txBox="1"/>
          <p:nvPr/>
        </p:nvSpPr>
        <p:spPr>
          <a:xfrm>
            <a:off x="4954730" y="822219"/>
            <a:ext cx="5664202" cy="5501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4000" rIns="0" bIns="144000" anchor="t" anchorCtr="0">
            <a:no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B0604020202020204" charset="0"/>
              <a:ea typeface="Roboto" panose="020B0604020202020204" charset="0"/>
              <a:cs typeface="Libre Franklin"/>
              <a:sym typeface="Libre Frankli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3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Libre Franklin"/>
                <a:sym typeface="Libre Franklin"/>
              </a:rPr>
              <a:t>TGDC in brief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B0604020202020204" charset="0"/>
              <a:ea typeface="Roboto" panose="020B0604020202020204" charset="0"/>
              <a:cs typeface="Libre Franklin"/>
              <a:sym typeface="Libre Frankli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3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Libre Franklin"/>
                <a:sym typeface="Libre Franklin"/>
              </a:rPr>
              <a:t>Strategy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B0604020202020204" charset="0"/>
              <a:ea typeface="Roboto" panose="020B0604020202020204" charset="0"/>
              <a:cs typeface="Libre Franklin"/>
              <a:sym typeface="Libre Frankli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30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Libre Franklin"/>
                <a:sym typeface="Libre Franklin"/>
              </a:rPr>
              <a:t>Geothermal Resources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Roboto" panose="020B0604020202020204" charset="0"/>
              <a:ea typeface="Roboto" panose="020B0604020202020204" charset="0"/>
              <a:cs typeface="Libre Franklin"/>
              <a:sym typeface="Libre Frankli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3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Libre Franklin"/>
                <a:sym typeface="Libre Franklin"/>
              </a:rPr>
              <a:t>Flagship Projects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5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3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/>
              </a:rPr>
              <a:t>Geothermal Uses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lang="en-GB" sz="3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Opportunities</a:t>
            </a:r>
            <a:endParaRPr kumimoji="0" lang="en-GB" sz="3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 panose="020B0604020202020204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 panose="020B060402020202020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BFDC948-E484-4BA2-8219-5390630B05B0}"/>
              </a:ext>
            </a:extLst>
          </p:cNvPr>
          <p:cNvGrpSpPr/>
          <p:nvPr/>
        </p:nvGrpSpPr>
        <p:grpSpPr>
          <a:xfrm>
            <a:off x="0" y="-6083"/>
            <a:ext cx="3233056" cy="6864083"/>
            <a:chOff x="1" y="0"/>
            <a:chExt cx="3233056" cy="686408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0C8CD99-3049-4F23-93A0-D8F62B34EF54}"/>
                </a:ext>
              </a:extLst>
            </p:cNvPr>
            <p:cNvSpPr/>
            <p:nvPr/>
          </p:nvSpPr>
          <p:spPr>
            <a:xfrm>
              <a:off x="1" y="0"/>
              <a:ext cx="2808513" cy="68640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74725B2-5CA7-4B74-BA10-09A24BD2F7BA}"/>
                </a:ext>
              </a:extLst>
            </p:cNvPr>
            <p:cNvSpPr txBox="1"/>
            <p:nvPr/>
          </p:nvSpPr>
          <p:spPr>
            <a:xfrm>
              <a:off x="40802" y="910016"/>
              <a:ext cx="2808514" cy="677108"/>
            </a:xfrm>
            <a:prstGeom prst="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Arial"/>
                  <a:sym typeface="Arial"/>
                </a:rPr>
                <a:t>Outline</a:t>
              </a:r>
              <a:endParaRPr kumimoji="0" lang="en-GB" sz="3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Arial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115C80C-ABB7-4760-8DB0-8B108A93A3AF}"/>
                </a:ext>
              </a:extLst>
            </p:cNvPr>
            <p:cNvSpPr/>
            <p:nvPr/>
          </p:nvSpPr>
          <p:spPr>
            <a:xfrm>
              <a:off x="2808514" y="5"/>
              <a:ext cx="424543" cy="6857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24" name="Google Shape;145;p18">
            <a:extLst>
              <a:ext uri="{FF2B5EF4-FFF2-40B4-BE49-F238E27FC236}">
                <a16:creationId xmlns:a16="http://schemas.microsoft.com/office/drawing/2014/main" id="{5CAEA7E6-FB84-4FD9-9EEA-973DB9303581}"/>
              </a:ext>
            </a:extLst>
          </p:cNvPr>
          <p:cNvGrpSpPr/>
          <p:nvPr/>
        </p:nvGrpSpPr>
        <p:grpSpPr>
          <a:xfrm>
            <a:off x="870901" y="2917527"/>
            <a:ext cx="1215520" cy="994791"/>
            <a:chOff x="-60988625" y="2310475"/>
            <a:chExt cx="316650" cy="311150"/>
          </a:xfrm>
          <a:solidFill>
            <a:schemeClr val="bg1"/>
          </a:solidFill>
        </p:grpSpPr>
        <p:sp>
          <p:nvSpPr>
            <p:cNvPr id="25" name="Google Shape;146;p18">
              <a:extLst>
                <a:ext uri="{FF2B5EF4-FFF2-40B4-BE49-F238E27FC236}">
                  <a16:creationId xmlns:a16="http://schemas.microsoft.com/office/drawing/2014/main" id="{7D72A355-525C-46ED-95C6-CE503FBD10CE}"/>
                </a:ext>
              </a:extLst>
            </p:cNvPr>
            <p:cNvSpPr/>
            <p:nvPr/>
          </p:nvSpPr>
          <p:spPr>
            <a:xfrm>
              <a:off x="-60988625" y="2310475"/>
              <a:ext cx="311125" cy="311150"/>
            </a:xfrm>
            <a:custGeom>
              <a:avLst/>
              <a:gdLst/>
              <a:ahLst/>
              <a:cxnLst/>
              <a:rect l="l" t="t" r="r" b="b"/>
              <a:pathLst>
                <a:path w="12445" h="12446" extrusionOk="0">
                  <a:moveTo>
                    <a:pt x="7877" y="883"/>
                  </a:moveTo>
                  <a:cubicBezTo>
                    <a:pt x="8097" y="883"/>
                    <a:pt x="8318" y="1072"/>
                    <a:pt x="8318" y="1324"/>
                  </a:cubicBezTo>
                  <a:lnTo>
                    <a:pt x="8318" y="10398"/>
                  </a:lnTo>
                  <a:cubicBezTo>
                    <a:pt x="8318" y="10870"/>
                    <a:pt x="8444" y="11311"/>
                    <a:pt x="8727" y="11626"/>
                  </a:cubicBezTo>
                  <a:lnTo>
                    <a:pt x="2111" y="11626"/>
                  </a:lnTo>
                  <a:cubicBezTo>
                    <a:pt x="1450" y="11626"/>
                    <a:pt x="851" y="11091"/>
                    <a:pt x="851" y="10398"/>
                  </a:cubicBezTo>
                  <a:lnTo>
                    <a:pt x="851" y="1324"/>
                  </a:lnTo>
                  <a:lnTo>
                    <a:pt x="820" y="1324"/>
                  </a:lnTo>
                  <a:cubicBezTo>
                    <a:pt x="820" y="1072"/>
                    <a:pt x="1009" y="883"/>
                    <a:pt x="1261" y="883"/>
                  </a:cubicBezTo>
                  <a:close/>
                  <a:moveTo>
                    <a:pt x="11500" y="10807"/>
                  </a:moveTo>
                  <a:cubicBezTo>
                    <a:pt x="11342" y="11280"/>
                    <a:pt x="10870" y="11626"/>
                    <a:pt x="10303" y="11626"/>
                  </a:cubicBezTo>
                  <a:cubicBezTo>
                    <a:pt x="9767" y="11626"/>
                    <a:pt x="9326" y="11280"/>
                    <a:pt x="9137" y="10807"/>
                  </a:cubicBez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30"/>
                  </a:cubicBezTo>
                  <a:lnTo>
                    <a:pt x="32" y="10334"/>
                  </a:lnTo>
                  <a:cubicBezTo>
                    <a:pt x="0" y="11563"/>
                    <a:pt x="946" y="12445"/>
                    <a:pt x="2080" y="12445"/>
                  </a:cubicBezTo>
                  <a:lnTo>
                    <a:pt x="10334" y="12445"/>
                  </a:lnTo>
                  <a:cubicBezTo>
                    <a:pt x="11500" y="12445"/>
                    <a:pt x="12445" y="11500"/>
                    <a:pt x="12445" y="10366"/>
                  </a:cubicBezTo>
                  <a:cubicBezTo>
                    <a:pt x="12445" y="10145"/>
                    <a:pt x="12224" y="9925"/>
                    <a:pt x="12004" y="9925"/>
                  </a:cubicBezTo>
                  <a:lnTo>
                    <a:pt x="9074" y="9925"/>
                  </a:lnTo>
                  <a:lnTo>
                    <a:pt x="9074" y="1230"/>
                  </a:lnTo>
                  <a:cubicBezTo>
                    <a:pt x="9074" y="568"/>
                    <a:pt x="8538" y="1"/>
                    <a:pt x="78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147;p18">
              <a:extLst>
                <a:ext uri="{FF2B5EF4-FFF2-40B4-BE49-F238E27FC236}">
                  <a16:creationId xmlns:a16="http://schemas.microsoft.com/office/drawing/2014/main" id="{C18DE035-9646-4B35-B97F-3C8C665A7D6A}"/>
                </a:ext>
              </a:extLst>
            </p:cNvPr>
            <p:cNvSpPr/>
            <p:nvPr/>
          </p:nvSpPr>
          <p:spPr>
            <a:xfrm>
              <a:off x="-60947675" y="2353025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441"/>
                  </a:cubicBez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148;p18">
              <a:extLst>
                <a:ext uri="{FF2B5EF4-FFF2-40B4-BE49-F238E27FC236}">
                  <a16:creationId xmlns:a16="http://schemas.microsoft.com/office/drawing/2014/main" id="{36ACE996-1663-48CA-BBF1-49BF7013B5C7}"/>
                </a:ext>
              </a:extLst>
            </p:cNvPr>
            <p:cNvSpPr/>
            <p:nvPr/>
          </p:nvSpPr>
          <p:spPr>
            <a:xfrm>
              <a:off x="-60947675" y="241525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378"/>
                  </a:cubicBezTo>
                  <a:cubicBezTo>
                    <a:pt x="5829" y="158"/>
                    <a:pt x="5640" y="0"/>
                    <a:pt x="53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149;p18">
              <a:extLst>
                <a:ext uri="{FF2B5EF4-FFF2-40B4-BE49-F238E27FC236}">
                  <a16:creationId xmlns:a16="http://schemas.microsoft.com/office/drawing/2014/main" id="{EA4562D2-A067-43B9-A76E-CE89BC2DBFBE}"/>
                </a:ext>
              </a:extLst>
            </p:cNvPr>
            <p:cNvSpPr/>
            <p:nvPr/>
          </p:nvSpPr>
          <p:spPr>
            <a:xfrm>
              <a:off x="-60947675" y="2475875"/>
              <a:ext cx="145725" cy="22100"/>
            </a:xfrm>
            <a:custGeom>
              <a:avLst/>
              <a:gdLst/>
              <a:ahLst/>
              <a:cxnLst/>
              <a:rect l="l" t="t" r="r" b="b"/>
              <a:pathLst>
                <a:path w="5829" h="884" extrusionOk="0">
                  <a:moveTo>
                    <a:pt x="442" y="1"/>
                  </a:moveTo>
                  <a:cubicBezTo>
                    <a:pt x="190" y="1"/>
                    <a:pt x="1" y="221"/>
                    <a:pt x="1" y="442"/>
                  </a:cubicBezTo>
                  <a:cubicBezTo>
                    <a:pt x="1" y="694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94"/>
                    <a:pt x="5829" y="442"/>
                  </a:cubicBezTo>
                  <a:cubicBezTo>
                    <a:pt x="5829" y="221"/>
                    <a:pt x="5640" y="1"/>
                    <a:pt x="53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150;p18">
              <a:extLst>
                <a:ext uri="{FF2B5EF4-FFF2-40B4-BE49-F238E27FC236}">
                  <a16:creationId xmlns:a16="http://schemas.microsoft.com/office/drawing/2014/main" id="{9A7A2A6A-47EE-4EA0-BABB-8A44D4440F09}"/>
                </a:ext>
              </a:extLst>
            </p:cNvPr>
            <p:cNvSpPr/>
            <p:nvPr/>
          </p:nvSpPr>
          <p:spPr>
            <a:xfrm>
              <a:off x="-60947675" y="2538100"/>
              <a:ext cx="145725" cy="22075"/>
            </a:xfrm>
            <a:custGeom>
              <a:avLst/>
              <a:gdLst/>
              <a:ahLst/>
              <a:cxnLst/>
              <a:rect l="l" t="t" r="r" b="b"/>
              <a:pathLst>
                <a:path w="5829" h="883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2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62"/>
                    <a:pt x="5829" y="442"/>
                  </a:cubicBez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151;p18">
              <a:extLst>
                <a:ext uri="{FF2B5EF4-FFF2-40B4-BE49-F238E27FC236}">
                  <a16:creationId xmlns:a16="http://schemas.microsoft.com/office/drawing/2014/main" id="{EFB78575-1BDF-4107-A0BF-7E3390EF8459}"/>
                </a:ext>
              </a:extLst>
            </p:cNvPr>
            <p:cNvSpPr/>
            <p:nvPr/>
          </p:nvSpPr>
          <p:spPr>
            <a:xfrm>
              <a:off x="-60740525" y="2312050"/>
              <a:ext cx="68550" cy="233950"/>
            </a:xfrm>
            <a:custGeom>
              <a:avLst/>
              <a:gdLst/>
              <a:ahLst/>
              <a:cxnLst/>
              <a:rect l="l" t="t" r="r" b="b"/>
              <a:pathLst>
                <a:path w="2742" h="9358" extrusionOk="0">
                  <a:moveTo>
                    <a:pt x="1796" y="789"/>
                  </a:moveTo>
                  <a:cubicBezTo>
                    <a:pt x="1891" y="789"/>
                    <a:pt x="1922" y="852"/>
                    <a:pt x="1922" y="946"/>
                  </a:cubicBezTo>
                  <a:lnTo>
                    <a:pt x="1922" y="1639"/>
                  </a:lnTo>
                  <a:lnTo>
                    <a:pt x="820" y="1639"/>
                  </a:lnTo>
                  <a:lnTo>
                    <a:pt x="820" y="946"/>
                  </a:lnTo>
                  <a:cubicBezTo>
                    <a:pt x="820" y="852"/>
                    <a:pt x="883" y="789"/>
                    <a:pt x="977" y="789"/>
                  </a:cubicBezTo>
                  <a:close/>
                  <a:moveTo>
                    <a:pt x="1922" y="2458"/>
                  </a:moveTo>
                  <a:lnTo>
                    <a:pt x="1922" y="6617"/>
                  </a:lnTo>
                  <a:lnTo>
                    <a:pt x="820" y="6617"/>
                  </a:lnTo>
                  <a:lnTo>
                    <a:pt x="820" y="2458"/>
                  </a:lnTo>
                  <a:close/>
                  <a:moveTo>
                    <a:pt x="1639" y="7436"/>
                  </a:moveTo>
                  <a:lnTo>
                    <a:pt x="1355" y="8035"/>
                  </a:lnTo>
                  <a:lnTo>
                    <a:pt x="1040" y="7436"/>
                  </a:lnTo>
                  <a:close/>
                  <a:moveTo>
                    <a:pt x="977" y="1"/>
                  </a:moveTo>
                  <a:cubicBezTo>
                    <a:pt x="410" y="1"/>
                    <a:pt x="1" y="410"/>
                    <a:pt x="1" y="946"/>
                  </a:cubicBezTo>
                  <a:lnTo>
                    <a:pt x="1" y="6995"/>
                  </a:lnTo>
                  <a:cubicBezTo>
                    <a:pt x="1" y="7090"/>
                    <a:pt x="1" y="7121"/>
                    <a:pt x="32" y="7184"/>
                  </a:cubicBezTo>
                  <a:lnTo>
                    <a:pt x="1009" y="9137"/>
                  </a:lnTo>
                  <a:cubicBezTo>
                    <a:pt x="1103" y="9295"/>
                    <a:pt x="1198" y="9358"/>
                    <a:pt x="1355" y="9358"/>
                  </a:cubicBezTo>
                  <a:cubicBezTo>
                    <a:pt x="1513" y="9358"/>
                    <a:pt x="1670" y="9295"/>
                    <a:pt x="1733" y="9137"/>
                  </a:cubicBezTo>
                  <a:lnTo>
                    <a:pt x="2678" y="7184"/>
                  </a:lnTo>
                  <a:cubicBezTo>
                    <a:pt x="2710" y="7153"/>
                    <a:pt x="2710" y="7090"/>
                    <a:pt x="2710" y="6995"/>
                  </a:cubicBezTo>
                  <a:lnTo>
                    <a:pt x="2710" y="946"/>
                  </a:lnTo>
                  <a:cubicBezTo>
                    <a:pt x="2741" y="410"/>
                    <a:pt x="2300" y="1"/>
                    <a:pt x="1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Flowchart: Off-page Connector 1">
            <a:extLst>
              <a:ext uri="{FF2B5EF4-FFF2-40B4-BE49-F238E27FC236}">
                <a16:creationId xmlns:a16="http://schemas.microsoft.com/office/drawing/2014/main" id="{E093EF75-388D-45A6-8F08-D1B4B55D3E79}"/>
              </a:ext>
            </a:extLst>
          </p:cNvPr>
          <p:cNvSpPr/>
          <p:nvPr/>
        </p:nvSpPr>
        <p:spPr>
          <a:xfrm rot="16200000">
            <a:off x="3888340" y="2005513"/>
            <a:ext cx="465105" cy="830549"/>
          </a:xfrm>
          <a:prstGeom prst="flowChartOffpageConnector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33" name="Flowchart: Off-page Connector 32">
            <a:extLst>
              <a:ext uri="{FF2B5EF4-FFF2-40B4-BE49-F238E27FC236}">
                <a16:creationId xmlns:a16="http://schemas.microsoft.com/office/drawing/2014/main" id="{EC908968-0103-4572-9BC0-6793DF57EABF}"/>
              </a:ext>
            </a:extLst>
          </p:cNvPr>
          <p:cNvSpPr/>
          <p:nvPr/>
        </p:nvSpPr>
        <p:spPr>
          <a:xfrm rot="16200000">
            <a:off x="3869966" y="833072"/>
            <a:ext cx="465105" cy="830549"/>
          </a:xfrm>
          <a:prstGeom prst="flowChartOffpage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34" name="Flowchart: Off-page Connector 33">
            <a:extLst>
              <a:ext uri="{FF2B5EF4-FFF2-40B4-BE49-F238E27FC236}">
                <a16:creationId xmlns:a16="http://schemas.microsoft.com/office/drawing/2014/main" id="{C80FFA79-9A5B-4234-B4BF-3F7B9689106F}"/>
              </a:ext>
            </a:extLst>
          </p:cNvPr>
          <p:cNvSpPr/>
          <p:nvPr/>
        </p:nvSpPr>
        <p:spPr>
          <a:xfrm rot="16200000">
            <a:off x="3869967" y="1420311"/>
            <a:ext cx="465105" cy="830549"/>
          </a:xfrm>
          <a:prstGeom prst="flowChartOffpageConnector">
            <a:avLst/>
          </a:prstGeom>
          <a:solidFill>
            <a:srgbClr val="00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35" name="Flowchart: Off-page Connector 34">
            <a:extLst>
              <a:ext uri="{FF2B5EF4-FFF2-40B4-BE49-F238E27FC236}">
                <a16:creationId xmlns:a16="http://schemas.microsoft.com/office/drawing/2014/main" id="{0C4DCA30-8E16-4021-8CA0-25492C9E5A38}"/>
              </a:ext>
            </a:extLst>
          </p:cNvPr>
          <p:cNvSpPr/>
          <p:nvPr/>
        </p:nvSpPr>
        <p:spPr>
          <a:xfrm rot="16200000">
            <a:off x="3906713" y="3796014"/>
            <a:ext cx="465105" cy="830549"/>
          </a:xfrm>
          <a:prstGeom prst="flowChartOffpageConnector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36" name="Flowchart: Off-page Connector 35">
            <a:extLst>
              <a:ext uri="{FF2B5EF4-FFF2-40B4-BE49-F238E27FC236}">
                <a16:creationId xmlns:a16="http://schemas.microsoft.com/office/drawing/2014/main" id="{85385818-21A6-4C4E-926D-106C0FE6E3CF}"/>
              </a:ext>
            </a:extLst>
          </p:cNvPr>
          <p:cNvSpPr/>
          <p:nvPr/>
        </p:nvSpPr>
        <p:spPr>
          <a:xfrm rot="16200000">
            <a:off x="3888341" y="2592751"/>
            <a:ext cx="465105" cy="830549"/>
          </a:xfrm>
          <a:prstGeom prst="flowChartOffpageConnector">
            <a:avLst/>
          </a:prstGeom>
          <a:solidFill>
            <a:srgbClr val="BAD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37" name="Flowchart: Off-page Connector 36">
            <a:extLst>
              <a:ext uri="{FF2B5EF4-FFF2-40B4-BE49-F238E27FC236}">
                <a16:creationId xmlns:a16="http://schemas.microsoft.com/office/drawing/2014/main" id="{8EDC1AE4-E90A-49A2-8931-2F5F47E4891B}"/>
              </a:ext>
            </a:extLst>
          </p:cNvPr>
          <p:cNvSpPr/>
          <p:nvPr/>
        </p:nvSpPr>
        <p:spPr>
          <a:xfrm rot="16200000">
            <a:off x="3888340" y="3179990"/>
            <a:ext cx="465105" cy="830549"/>
          </a:xfrm>
          <a:prstGeom prst="flowChartOffpageConnector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881D89-50E1-44B9-BB96-452419AD221A}"/>
              </a:ext>
            </a:extLst>
          </p:cNvPr>
          <p:cNvSpPr txBox="1"/>
          <p:nvPr/>
        </p:nvSpPr>
        <p:spPr>
          <a:xfrm>
            <a:off x="3892686" y="1583436"/>
            <a:ext cx="246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cs typeface="Arial" panose="020B0604020202020204"/>
                <a:sym typeface="Arial" panose="020B0604020202020204"/>
              </a:rPr>
              <a:t>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B23AFCC-7D67-4C38-9239-7498EE659144}"/>
              </a:ext>
            </a:extLst>
          </p:cNvPr>
          <p:cNvSpPr txBox="1"/>
          <p:nvPr/>
        </p:nvSpPr>
        <p:spPr>
          <a:xfrm>
            <a:off x="3854719" y="955958"/>
            <a:ext cx="246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cs typeface="Arial" panose="020B0604020202020204"/>
                <a:sym typeface="Arial" panose="020B0604020202020204"/>
              </a:rPr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9F43801-BA40-4245-9FD9-5C4849EC0AF4}"/>
              </a:ext>
            </a:extLst>
          </p:cNvPr>
          <p:cNvSpPr txBox="1"/>
          <p:nvPr/>
        </p:nvSpPr>
        <p:spPr>
          <a:xfrm>
            <a:off x="3955148" y="2175630"/>
            <a:ext cx="45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cs typeface="Arial" panose="020B0604020202020204"/>
                <a:sym typeface="Arial" panose="020B0604020202020204"/>
              </a:rPr>
              <a:t>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E8AFD7C-F91B-4A13-819D-E53C22E16933}"/>
              </a:ext>
            </a:extLst>
          </p:cNvPr>
          <p:cNvSpPr txBox="1"/>
          <p:nvPr/>
        </p:nvSpPr>
        <p:spPr>
          <a:xfrm>
            <a:off x="3930017" y="2702476"/>
            <a:ext cx="246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cs typeface="Arial" panose="020B0604020202020204"/>
                <a:sym typeface="Arial" panose="020B0604020202020204"/>
              </a:rPr>
              <a:t>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0F0A47C-1659-44CB-B8C8-B86D2B0B82F3}"/>
              </a:ext>
            </a:extLst>
          </p:cNvPr>
          <p:cNvSpPr txBox="1"/>
          <p:nvPr/>
        </p:nvSpPr>
        <p:spPr>
          <a:xfrm>
            <a:off x="3925031" y="3327543"/>
            <a:ext cx="246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cs typeface="Arial" panose="020B0604020202020204"/>
                <a:sym typeface="Arial" panose="020B0604020202020204"/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77D083C-573A-46BE-8F0A-2CDB941727DC}"/>
              </a:ext>
            </a:extLst>
          </p:cNvPr>
          <p:cNvSpPr txBox="1"/>
          <p:nvPr/>
        </p:nvSpPr>
        <p:spPr>
          <a:xfrm>
            <a:off x="3920831" y="3961784"/>
            <a:ext cx="246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cs typeface="Arial" panose="020B0604020202020204"/>
                <a:sym typeface="Arial" panose="020B0604020202020204"/>
              </a:rPr>
              <a:t>6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AA52DDE-C58D-4CEB-998F-7C12AE577413}"/>
              </a:ext>
            </a:extLst>
          </p:cNvPr>
          <p:cNvCxnSpPr>
            <a:cxnSpLocks/>
          </p:cNvCxnSpPr>
          <p:nvPr/>
        </p:nvCxnSpPr>
        <p:spPr>
          <a:xfrm>
            <a:off x="4726115" y="1015794"/>
            <a:ext cx="0" cy="3574135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D8C9BB88-D12A-4CEB-8228-728FC7931460}"/>
              </a:ext>
            </a:extLst>
          </p:cNvPr>
          <p:cNvSpPr/>
          <p:nvPr/>
        </p:nvSpPr>
        <p:spPr>
          <a:xfrm>
            <a:off x="4603707" y="1130904"/>
            <a:ext cx="244672" cy="23488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411F575B-A02A-45F1-B52D-F7E2243EE937}"/>
              </a:ext>
            </a:extLst>
          </p:cNvPr>
          <p:cNvSpPr/>
          <p:nvPr/>
        </p:nvSpPr>
        <p:spPr>
          <a:xfrm>
            <a:off x="4603707" y="1717125"/>
            <a:ext cx="244672" cy="23488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0E6D3E0-4D30-4129-B09C-1237AD1282B5}"/>
              </a:ext>
            </a:extLst>
          </p:cNvPr>
          <p:cNvSpPr/>
          <p:nvPr/>
        </p:nvSpPr>
        <p:spPr>
          <a:xfrm>
            <a:off x="4603707" y="2303346"/>
            <a:ext cx="244672" cy="234882"/>
          </a:xfrm>
          <a:prstGeom prst="ellipse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84255A3B-D0EE-419A-8772-A1AEDAA162A2}"/>
              </a:ext>
            </a:extLst>
          </p:cNvPr>
          <p:cNvSpPr/>
          <p:nvPr/>
        </p:nvSpPr>
        <p:spPr>
          <a:xfrm>
            <a:off x="4602578" y="2889567"/>
            <a:ext cx="244672" cy="234882"/>
          </a:xfrm>
          <a:prstGeom prst="ellipse">
            <a:avLst/>
          </a:prstGeom>
          <a:solidFill>
            <a:srgbClr val="BAD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9575C43-2FEC-4313-BEE4-EC9E31ED922B}"/>
              </a:ext>
            </a:extLst>
          </p:cNvPr>
          <p:cNvSpPr/>
          <p:nvPr/>
        </p:nvSpPr>
        <p:spPr>
          <a:xfrm>
            <a:off x="4616908" y="3463643"/>
            <a:ext cx="244672" cy="234882"/>
          </a:xfrm>
          <a:prstGeom prst="ellipse">
            <a:avLst/>
          </a:prstGeom>
          <a:solidFill>
            <a:srgbClr val="BAD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B53DD00-A875-4E78-8495-1E740121BB8D}"/>
              </a:ext>
            </a:extLst>
          </p:cNvPr>
          <p:cNvSpPr/>
          <p:nvPr/>
        </p:nvSpPr>
        <p:spPr>
          <a:xfrm>
            <a:off x="4610513" y="4091003"/>
            <a:ext cx="244672" cy="23488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33615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2"/>
          <p:cNvGrpSpPr/>
          <p:nvPr/>
        </p:nvGrpSpPr>
        <p:grpSpPr>
          <a:xfrm>
            <a:off x="9827853" y="144489"/>
            <a:ext cx="2257310" cy="734633"/>
            <a:chOff x="8873766" y="108497"/>
            <a:chExt cx="3440783" cy="1224389"/>
          </a:xfrm>
        </p:grpSpPr>
        <p:pic>
          <p:nvPicPr>
            <p:cNvPr id="239" name="Google Shape;239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873766" y="108497"/>
              <a:ext cx="904974" cy="1153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2"/>
            <p:cNvSpPr txBox="1"/>
            <p:nvPr/>
          </p:nvSpPr>
          <p:spPr>
            <a:xfrm>
              <a:off x="9778739" y="332612"/>
              <a:ext cx="2535810" cy="1000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Tahoma"/>
                  <a:cs typeface="Tahoma"/>
                  <a:sym typeface="Tahoma"/>
                </a:rPr>
                <a:t>Tanzania Geothermal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Tahoma"/>
                  <a:cs typeface="Tahoma"/>
                  <a:sym typeface="Tahoma"/>
                </a:rPr>
                <a:t>Development Company Limited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9778739" y="420830"/>
              <a:ext cx="9144" cy="731520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42" name="Google Shape;242;p2"/>
          <p:cNvCxnSpPr/>
          <p:nvPr/>
        </p:nvCxnSpPr>
        <p:spPr>
          <a:xfrm>
            <a:off x="3048000" y="903933"/>
            <a:ext cx="9144000" cy="0"/>
          </a:xfrm>
          <a:prstGeom prst="straightConnector1">
            <a:avLst/>
          </a:prstGeom>
          <a:noFill/>
          <a:ln w="38100" cap="flat" cmpd="sng">
            <a:solidFill>
              <a:schemeClr val="accent6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EBFDC948-E484-4BA2-8219-5390630B05B0}"/>
              </a:ext>
            </a:extLst>
          </p:cNvPr>
          <p:cNvGrpSpPr/>
          <p:nvPr/>
        </p:nvGrpSpPr>
        <p:grpSpPr>
          <a:xfrm>
            <a:off x="-21754" y="0"/>
            <a:ext cx="3233057" cy="6864083"/>
            <a:chOff x="0" y="0"/>
            <a:chExt cx="3233057" cy="686408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0C8CD99-3049-4F23-93A0-D8F62B34EF54}"/>
                </a:ext>
              </a:extLst>
            </p:cNvPr>
            <p:cNvSpPr/>
            <p:nvPr/>
          </p:nvSpPr>
          <p:spPr>
            <a:xfrm>
              <a:off x="1" y="0"/>
              <a:ext cx="2808513" cy="68640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74725B2-5CA7-4B74-BA10-09A24BD2F7BA}"/>
                </a:ext>
              </a:extLst>
            </p:cNvPr>
            <p:cNvSpPr txBox="1"/>
            <p:nvPr/>
          </p:nvSpPr>
          <p:spPr>
            <a:xfrm>
              <a:off x="0" y="540568"/>
              <a:ext cx="2808514" cy="1261884"/>
            </a:xfrm>
            <a:prstGeom prst="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Arial"/>
                  <a:sym typeface="Arial"/>
                </a:rPr>
                <a:t>TGDC in Brief </a:t>
              </a:r>
              <a:endParaRPr kumimoji="0" lang="en-GB" sz="3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Arial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115C80C-ABB7-4760-8DB0-8B108A93A3AF}"/>
                </a:ext>
              </a:extLst>
            </p:cNvPr>
            <p:cNvSpPr/>
            <p:nvPr/>
          </p:nvSpPr>
          <p:spPr>
            <a:xfrm>
              <a:off x="2808514" y="5"/>
              <a:ext cx="424543" cy="6857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138" name="Google Shape;339;p18">
            <a:extLst>
              <a:ext uri="{FF2B5EF4-FFF2-40B4-BE49-F238E27FC236}">
                <a16:creationId xmlns:a16="http://schemas.microsoft.com/office/drawing/2014/main" id="{87A0FC34-C2C8-428A-B411-A123F1F16D10}"/>
              </a:ext>
            </a:extLst>
          </p:cNvPr>
          <p:cNvGrpSpPr/>
          <p:nvPr/>
        </p:nvGrpSpPr>
        <p:grpSpPr>
          <a:xfrm>
            <a:off x="4095844" y="2357620"/>
            <a:ext cx="516920" cy="438210"/>
            <a:chOff x="4201901" y="-2078938"/>
            <a:chExt cx="822775" cy="727650"/>
          </a:xfrm>
        </p:grpSpPr>
        <p:sp>
          <p:nvSpPr>
            <p:cNvPr id="139" name="Google Shape;340;p18">
              <a:extLst>
                <a:ext uri="{FF2B5EF4-FFF2-40B4-BE49-F238E27FC236}">
                  <a16:creationId xmlns:a16="http://schemas.microsoft.com/office/drawing/2014/main" id="{C9619897-E4EC-45C4-8BA2-2779FE6E3C6F}"/>
                </a:ext>
              </a:extLst>
            </p:cNvPr>
            <p:cNvSpPr/>
            <p:nvPr/>
          </p:nvSpPr>
          <p:spPr>
            <a:xfrm>
              <a:off x="4584001" y="-1692788"/>
              <a:ext cx="58575" cy="135000"/>
            </a:xfrm>
            <a:custGeom>
              <a:avLst/>
              <a:gdLst/>
              <a:ahLst/>
              <a:cxnLst/>
              <a:rect l="l" t="t" r="r" b="b"/>
              <a:pathLst>
                <a:path w="2343" h="5400" extrusionOk="0">
                  <a:moveTo>
                    <a:pt x="1" y="1"/>
                  </a:moveTo>
                  <a:lnTo>
                    <a:pt x="1" y="4846"/>
                  </a:lnTo>
                  <a:lnTo>
                    <a:pt x="1171" y="5399"/>
                  </a:lnTo>
                  <a:lnTo>
                    <a:pt x="2342" y="4846"/>
                  </a:lnTo>
                  <a:lnTo>
                    <a:pt x="23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" name="Google Shape;341;p18">
              <a:extLst>
                <a:ext uri="{FF2B5EF4-FFF2-40B4-BE49-F238E27FC236}">
                  <a16:creationId xmlns:a16="http://schemas.microsoft.com/office/drawing/2014/main" id="{2C2138C6-D8B7-4186-8DBA-5F25C2442D7C}"/>
                </a:ext>
              </a:extLst>
            </p:cNvPr>
            <p:cNvSpPr/>
            <p:nvPr/>
          </p:nvSpPr>
          <p:spPr>
            <a:xfrm>
              <a:off x="4201901" y="-1741563"/>
              <a:ext cx="822775" cy="390275"/>
            </a:xfrm>
            <a:custGeom>
              <a:avLst/>
              <a:gdLst/>
              <a:ahLst/>
              <a:cxnLst/>
              <a:rect l="l" t="t" r="r" b="b"/>
              <a:pathLst>
                <a:path w="32911" h="15611" extrusionOk="0">
                  <a:moveTo>
                    <a:pt x="0" y="1"/>
                  </a:moveTo>
                  <a:lnTo>
                    <a:pt x="0" y="15610"/>
                  </a:lnTo>
                  <a:lnTo>
                    <a:pt x="32910" y="15610"/>
                  </a:lnTo>
                  <a:lnTo>
                    <a:pt x="32910" y="1"/>
                  </a:lnTo>
                  <a:lnTo>
                    <a:pt x="19577" y="5074"/>
                  </a:lnTo>
                  <a:lnTo>
                    <a:pt x="19577" y="8033"/>
                  </a:lnTo>
                  <a:lnTo>
                    <a:pt x="16455" y="9464"/>
                  </a:lnTo>
                  <a:lnTo>
                    <a:pt x="13333" y="8033"/>
                  </a:lnTo>
                  <a:lnTo>
                    <a:pt x="13333" y="507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" name="Google Shape;342;p18">
              <a:extLst>
                <a:ext uri="{FF2B5EF4-FFF2-40B4-BE49-F238E27FC236}">
                  <a16:creationId xmlns:a16="http://schemas.microsoft.com/office/drawing/2014/main" id="{F1B71A24-8EE8-4E66-A154-C0942B06797E}"/>
                </a:ext>
              </a:extLst>
            </p:cNvPr>
            <p:cNvSpPr/>
            <p:nvPr/>
          </p:nvSpPr>
          <p:spPr>
            <a:xfrm>
              <a:off x="4201901" y="-2078938"/>
              <a:ext cx="822775" cy="412200"/>
            </a:xfrm>
            <a:custGeom>
              <a:avLst/>
              <a:gdLst/>
              <a:ahLst/>
              <a:cxnLst/>
              <a:rect l="l" t="t" r="r" b="b"/>
              <a:pathLst>
                <a:path w="32911" h="16488" extrusionOk="0">
                  <a:moveTo>
                    <a:pt x="20325" y="1951"/>
                  </a:moveTo>
                  <a:lnTo>
                    <a:pt x="20325" y="4423"/>
                  </a:lnTo>
                  <a:lnTo>
                    <a:pt x="12585" y="4423"/>
                  </a:lnTo>
                  <a:lnTo>
                    <a:pt x="12585" y="1951"/>
                  </a:lnTo>
                  <a:close/>
                  <a:moveTo>
                    <a:pt x="10667" y="0"/>
                  </a:moveTo>
                  <a:lnTo>
                    <a:pt x="10667" y="4423"/>
                  </a:lnTo>
                  <a:lnTo>
                    <a:pt x="0" y="4423"/>
                  </a:lnTo>
                  <a:lnTo>
                    <a:pt x="0" y="11415"/>
                  </a:lnTo>
                  <a:lnTo>
                    <a:pt x="13366" y="16488"/>
                  </a:lnTo>
                  <a:lnTo>
                    <a:pt x="13366" y="13496"/>
                  </a:lnTo>
                  <a:lnTo>
                    <a:pt x="19577" y="13496"/>
                  </a:lnTo>
                  <a:lnTo>
                    <a:pt x="19577" y="16488"/>
                  </a:lnTo>
                  <a:lnTo>
                    <a:pt x="32910" y="11415"/>
                  </a:lnTo>
                  <a:lnTo>
                    <a:pt x="32910" y="4423"/>
                  </a:lnTo>
                  <a:lnTo>
                    <a:pt x="22276" y="4423"/>
                  </a:lnTo>
                  <a:lnTo>
                    <a:pt x="22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092977CD-5FA3-4750-8CD0-AF6A11DFC836}"/>
              </a:ext>
            </a:extLst>
          </p:cNvPr>
          <p:cNvGrpSpPr/>
          <p:nvPr/>
        </p:nvGrpSpPr>
        <p:grpSpPr>
          <a:xfrm>
            <a:off x="3145845" y="1365219"/>
            <a:ext cx="8939318" cy="4720718"/>
            <a:chOff x="932085" y="1327924"/>
            <a:chExt cx="6906668" cy="3735127"/>
          </a:xfrm>
        </p:grpSpPr>
        <p:grpSp>
          <p:nvGrpSpPr>
            <p:cNvPr id="170" name="Google Shape;1250;p44">
              <a:extLst>
                <a:ext uri="{FF2B5EF4-FFF2-40B4-BE49-F238E27FC236}">
                  <a16:creationId xmlns:a16="http://schemas.microsoft.com/office/drawing/2014/main" id="{10302162-94F8-4AA5-B444-936BF1A2A223}"/>
                </a:ext>
              </a:extLst>
            </p:cNvPr>
            <p:cNvGrpSpPr/>
            <p:nvPr/>
          </p:nvGrpSpPr>
          <p:grpSpPr>
            <a:xfrm>
              <a:off x="1025390" y="3199709"/>
              <a:ext cx="3273984" cy="1685044"/>
              <a:chOff x="1025390" y="3199709"/>
              <a:chExt cx="3273984" cy="1685044"/>
            </a:xfrm>
          </p:grpSpPr>
          <p:cxnSp>
            <p:nvCxnSpPr>
              <p:cNvPr id="214" name="Google Shape;1251;p44">
                <a:extLst>
                  <a:ext uri="{FF2B5EF4-FFF2-40B4-BE49-F238E27FC236}">
                    <a16:creationId xmlns:a16="http://schemas.microsoft.com/office/drawing/2014/main" id="{1308EBFB-C8B7-4F58-A821-24E844DF0F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1467" y="4216025"/>
                <a:ext cx="355446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7C15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sp>
            <p:nvSpPr>
              <p:cNvPr id="215" name="Google Shape;1252;p44">
                <a:extLst>
                  <a:ext uri="{FF2B5EF4-FFF2-40B4-BE49-F238E27FC236}">
                    <a16:creationId xmlns:a16="http://schemas.microsoft.com/office/drawing/2014/main" id="{8B219669-0213-4F13-97E3-89EC1AD52E93}"/>
                  </a:ext>
                </a:extLst>
              </p:cNvPr>
              <p:cNvSpPr/>
              <p:nvPr/>
            </p:nvSpPr>
            <p:spPr>
              <a:xfrm>
                <a:off x="2962509" y="3199709"/>
                <a:ext cx="1336865" cy="1336919"/>
              </a:xfrm>
              <a:custGeom>
                <a:avLst/>
                <a:gdLst/>
                <a:ahLst/>
                <a:cxnLst/>
                <a:rect l="l" t="t" r="r" b="b"/>
                <a:pathLst>
                  <a:path w="24637" h="24638" extrusionOk="0">
                    <a:moveTo>
                      <a:pt x="1" y="1"/>
                    </a:moveTo>
                    <a:cubicBezTo>
                      <a:pt x="1" y="13606"/>
                      <a:pt x="11032" y="24638"/>
                      <a:pt x="24637" y="24638"/>
                    </a:cubicBezTo>
                    <a:lnTo>
                      <a:pt x="24637" y="1"/>
                    </a:lnTo>
                    <a:close/>
                  </a:path>
                </a:pathLst>
              </a:custGeom>
              <a:solidFill>
                <a:srgbClr val="97C1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6" name="Google Shape;1253;p44">
                <a:extLst>
                  <a:ext uri="{FF2B5EF4-FFF2-40B4-BE49-F238E27FC236}">
                    <a16:creationId xmlns:a16="http://schemas.microsoft.com/office/drawing/2014/main" id="{AEBA75B3-CC7E-4F89-BFEA-17BD7DC81A57}"/>
                  </a:ext>
                </a:extLst>
              </p:cNvPr>
              <p:cNvSpPr txBox="1"/>
              <p:nvPr/>
            </p:nvSpPr>
            <p:spPr>
              <a:xfrm>
                <a:off x="1025390" y="3516425"/>
                <a:ext cx="1600187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97C153"/>
                    </a:solidFill>
                    <a:effectLst/>
                    <a:uLnTx/>
                    <a:uFillTx/>
                    <a:latin typeface="Roboto Black" panose="020B0604020202020204" charset="0"/>
                    <a:ea typeface="Roboto Black" panose="020B0604020202020204" charset="0"/>
                    <a:cs typeface="Roboto Black" panose="020B0604020202020204" charset="0"/>
                    <a:sym typeface="Fira Sans Extra Condensed"/>
                  </a:rPr>
                  <a:t>MANDATE</a:t>
                </a:r>
                <a:endParaRPr kumimoji="0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97C153"/>
                  </a:solidFill>
                  <a:effectLst/>
                  <a:uLnTx/>
                  <a:uFillTx/>
                  <a:latin typeface="Roboto Black" panose="020B0604020202020204" charset="0"/>
                  <a:ea typeface="Roboto Black" panose="020B0604020202020204" charset="0"/>
                  <a:cs typeface="Roboto Black" panose="020B0604020202020204" charset="0"/>
                  <a:sym typeface="Fira Sans Extra Condensed"/>
                </a:endParaRPr>
              </a:p>
            </p:txBody>
          </p:sp>
          <p:sp>
            <p:nvSpPr>
              <p:cNvPr id="217" name="Google Shape;1254;p44">
                <a:extLst>
                  <a:ext uri="{FF2B5EF4-FFF2-40B4-BE49-F238E27FC236}">
                    <a16:creationId xmlns:a16="http://schemas.microsoft.com/office/drawing/2014/main" id="{91CCFEA3-7E4D-4944-8930-B08173D42609}"/>
                  </a:ext>
                </a:extLst>
              </p:cNvPr>
              <p:cNvSpPr txBox="1"/>
              <p:nvPr/>
            </p:nvSpPr>
            <p:spPr>
              <a:xfrm>
                <a:off x="1270989" y="3789238"/>
                <a:ext cx="1479373" cy="10955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/>
                    <a:ea typeface="Roboto"/>
                    <a:cs typeface="Roboto"/>
                    <a:sym typeface="Roboto"/>
                  </a:rPr>
                  <a:t>To spearhead the country’s geothermal Development.</a:t>
                </a:r>
              </a:p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171" name="Google Shape;1255;p44">
              <a:extLst>
                <a:ext uri="{FF2B5EF4-FFF2-40B4-BE49-F238E27FC236}">
                  <a16:creationId xmlns:a16="http://schemas.microsoft.com/office/drawing/2014/main" id="{F074C5C8-7FBC-46C9-82B0-10D432C367EC}"/>
                </a:ext>
              </a:extLst>
            </p:cNvPr>
            <p:cNvGrpSpPr/>
            <p:nvPr/>
          </p:nvGrpSpPr>
          <p:grpSpPr>
            <a:xfrm>
              <a:off x="4844600" y="3199709"/>
              <a:ext cx="2994153" cy="1863342"/>
              <a:chOff x="4844600" y="3199709"/>
              <a:chExt cx="2994153" cy="1863342"/>
            </a:xfrm>
          </p:grpSpPr>
          <p:sp>
            <p:nvSpPr>
              <p:cNvPr id="210" name="Google Shape;1256;p44">
                <a:extLst>
                  <a:ext uri="{FF2B5EF4-FFF2-40B4-BE49-F238E27FC236}">
                    <a16:creationId xmlns:a16="http://schemas.microsoft.com/office/drawing/2014/main" id="{68B65302-994A-4AE9-B6F6-3A05D71CC36C}"/>
                  </a:ext>
                </a:extLst>
              </p:cNvPr>
              <p:cNvSpPr/>
              <p:nvPr/>
            </p:nvSpPr>
            <p:spPr>
              <a:xfrm>
                <a:off x="4844600" y="3199709"/>
                <a:ext cx="1336865" cy="1336919"/>
              </a:xfrm>
              <a:custGeom>
                <a:avLst/>
                <a:gdLst/>
                <a:ahLst/>
                <a:cxnLst/>
                <a:rect l="l" t="t" r="r" b="b"/>
                <a:pathLst>
                  <a:path w="24637" h="24638" extrusionOk="0">
                    <a:moveTo>
                      <a:pt x="0" y="1"/>
                    </a:moveTo>
                    <a:lnTo>
                      <a:pt x="0" y="24638"/>
                    </a:lnTo>
                    <a:cubicBezTo>
                      <a:pt x="13605" y="24638"/>
                      <a:pt x="24636" y="13606"/>
                      <a:pt x="24636" y="1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1" name="Google Shape;1257;p44">
                <a:extLst>
                  <a:ext uri="{FF2B5EF4-FFF2-40B4-BE49-F238E27FC236}">
                    <a16:creationId xmlns:a16="http://schemas.microsoft.com/office/drawing/2014/main" id="{C071727F-18CD-4696-9635-619AA01A232F}"/>
                  </a:ext>
                </a:extLst>
              </p:cNvPr>
              <p:cNvSpPr txBox="1"/>
              <p:nvPr/>
            </p:nvSpPr>
            <p:spPr>
              <a:xfrm>
                <a:off x="6298477" y="3531850"/>
                <a:ext cx="1336865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Roboto Black" panose="020B0604020202020204" charset="0"/>
                    <a:ea typeface="Roboto Black" panose="020B0604020202020204" charset="0"/>
                    <a:cs typeface="Roboto Black" panose="020B0604020202020204" charset="0"/>
                    <a:sym typeface="Fira Sans Extra Condensed"/>
                  </a:rPr>
                  <a:t>FUNCTIONS</a:t>
                </a:r>
                <a:endParaRPr kumimoji="0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Roboto Black" panose="020B0604020202020204" charset="0"/>
                  <a:ea typeface="Roboto Black" panose="020B0604020202020204" charset="0"/>
                  <a:cs typeface="Roboto Black" panose="020B0604020202020204" charset="0"/>
                  <a:sym typeface="Fira Sans Extra Condensed"/>
                </a:endParaRPr>
              </a:p>
            </p:txBody>
          </p:sp>
          <p:sp>
            <p:nvSpPr>
              <p:cNvPr id="212" name="Google Shape;1258;p44">
                <a:extLst>
                  <a:ext uri="{FF2B5EF4-FFF2-40B4-BE49-F238E27FC236}">
                    <a16:creationId xmlns:a16="http://schemas.microsoft.com/office/drawing/2014/main" id="{E0544A8A-83B0-4353-AD1E-3DDFA8E4B312}"/>
                  </a:ext>
                </a:extLst>
              </p:cNvPr>
              <p:cNvSpPr txBox="1"/>
              <p:nvPr/>
            </p:nvSpPr>
            <p:spPr>
              <a:xfrm>
                <a:off x="6298477" y="3804247"/>
                <a:ext cx="1540276" cy="12588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/>
                    <a:ea typeface="Roboto"/>
                    <a:cs typeface="Roboto"/>
                    <a:sym typeface="Roboto"/>
                  </a:rPr>
                  <a:t>Explore,  Develop, and Utilize geothermal for Power and Direct Uses</a:t>
                </a:r>
                <a:r>
                  <a:rPr kumimoji="0" lang="en-US" sz="2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/>
                    <a:ea typeface="Roboto"/>
                    <a:cs typeface="Roboto"/>
                    <a:sym typeface="Roboto"/>
                  </a:rPr>
                  <a:t>.</a:t>
                </a:r>
              </a:p>
            </p:txBody>
          </p:sp>
          <p:cxnSp>
            <p:nvCxnSpPr>
              <p:cNvPr id="213" name="Google Shape;1259;p44">
                <a:extLst>
                  <a:ext uri="{FF2B5EF4-FFF2-40B4-BE49-F238E27FC236}">
                    <a16:creationId xmlns:a16="http://schemas.microsoft.com/office/drawing/2014/main" id="{9A1F4CA5-B9B3-4DAE-8C9C-4135917CF2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60851" y="4216013"/>
                <a:ext cx="301566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B0F0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  <p:grpSp>
          <p:nvGrpSpPr>
            <p:cNvPr id="172" name="Google Shape;1260;p44">
              <a:extLst>
                <a:ext uri="{FF2B5EF4-FFF2-40B4-BE49-F238E27FC236}">
                  <a16:creationId xmlns:a16="http://schemas.microsoft.com/office/drawing/2014/main" id="{6E443806-8430-40AC-B932-AE592FB99125}"/>
                </a:ext>
              </a:extLst>
            </p:cNvPr>
            <p:cNvGrpSpPr/>
            <p:nvPr/>
          </p:nvGrpSpPr>
          <p:grpSpPr>
            <a:xfrm>
              <a:off x="4844600" y="1327924"/>
              <a:ext cx="2891667" cy="1581876"/>
              <a:chOff x="4844600" y="1327924"/>
              <a:chExt cx="2891667" cy="1581876"/>
            </a:xfrm>
          </p:grpSpPr>
          <p:sp>
            <p:nvSpPr>
              <p:cNvPr id="206" name="Google Shape;1261;p44">
                <a:extLst>
                  <a:ext uri="{FF2B5EF4-FFF2-40B4-BE49-F238E27FC236}">
                    <a16:creationId xmlns:a16="http://schemas.microsoft.com/office/drawing/2014/main" id="{279C1496-E8E8-49A7-AA31-DA875CBC693D}"/>
                  </a:ext>
                </a:extLst>
              </p:cNvPr>
              <p:cNvSpPr/>
              <p:nvPr/>
            </p:nvSpPr>
            <p:spPr>
              <a:xfrm>
                <a:off x="4844600" y="1327924"/>
                <a:ext cx="1336865" cy="1336865"/>
              </a:xfrm>
              <a:custGeom>
                <a:avLst/>
                <a:gdLst/>
                <a:ahLst/>
                <a:cxnLst/>
                <a:rect l="l" t="t" r="r" b="b"/>
                <a:pathLst>
                  <a:path w="24637" h="24637" extrusionOk="0">
                    <a:moveTo>
                      <a:pt x="0" y="1"/>
                    </a:moveTo>
                    <a:lnTo>
                      <a:pt x="0" y="24636"/>
                    </a:lnTo>
                    <a:lnTo>
                      <a:pt x="24636" y="24636"/>
                    </a:lnTo>
                    <a:cubicBezTo>
                      <a:pt x="24636" y="11032"/>
                      <a:pt x="13605" y="1"/>
                      <a:pt x="0" y="1"/>
                    </a:cubicBezTo>
                    <a:close/>
                  </a:path>
                </a:pathLst>
              </a:custGeom>
              <a:solidFill>
                <a:srgbClr val="2AA9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7" name="Google Shape;1262;p44">
                <a:extLst>
                  <a:ext uri="{FF2B5EF4-FFF2-40B4-BE49-F238E27FC236}">
                    <a16:creationId xmlns:a16="http://schemas.microsoft.com/office/drawing/2014/main" id="{EDECD750-8CEA-4188-9428-C5FFF6769F94}"/>
                  </a:ext>
                </a:extLst>
              </p:cNvPr>
              <p:cNvSpPr txBox="1"/>
              <p:nvPr/>
            </p:nvSpPr>
            <p:spPr>
              <a:xfrm>
                <a:off x="6262417" y="1433450"/>
                <a:ext cx="147385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AA964"/>
                    </a:solidFill>
                    <a:effectLst/>
                    <a:uLnTx/>
                    <a:uFillTx/>
                    <a:latin typeface="Roboto Black" panose="020B0604020202020204" charset="0"/>
                    <a:ea typeface="Roboto Black" panose="020B0604020202020204" charset="0"/>
                    <a:cs typeface="Roboto Black" panose="020B0604020202020204" charset="0"/>
                    <a:sym typeface="Fira Sans Extra Condensed"/>
                  </a:rPr>
                  <a:t>OWERSHIP</a:t>
                </a:r>
                <a:endParaRPr kumimoji="0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2AA964"/>
                  </a:solidFill>
                  <a:effectLst/>
                  <a:uLnTx/>
                  <a:uFillTx/>
                  <a:latin typeface="Roboto Black" panose="020B0604020202020204" charset="0"/>
                  <a:ea typeface="Roboto Black" panose="020B0604020202020204" charset="0"/>
                  <a:cs typeface="Roboto Black" panose="020B0604020202020204" charset="0"/>
                  <a:sym typeface="Fira Sans Extra Condensed"/>
                </a:endParaRPr>
              </a:p>
            </p:txBody>
          </p:sp>
          <p:sp>
            <p:nvSpPr>
              <p:cNvPr id="208" name="Google Shape;1263;p44">
                <a:extLst>
                  <a:ext uri="{FF2B5EF4-FFF2-40B4-BE49-F238E27FC236}">
                    <a16:creationId xmlns:a16="http://schemas.microsoft.com/office/drawing/2014/main" id="{FAD5791D-C9D5-4B5C-8A61-2F23AA8D5771}"/>
                  </a:ext>
                </a:extLst>
              </p:cNvPr>
              <p:cNvSpPr txBox="1"/>
              <p:nvPr/>
            </p:nvSpPr>
            <p:spPr>
              <a:xfrm>
                <a:off x="6298477" y="1711421"/>
                <a:ext cx="1336865" cy="11983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/>
                    <a:ea typeface="Roboto"/>
                    <a:cs typeface="Fira Sans Extra Condensed"/>
                    <a:sym typeface="Fira Sans Extra Condensed"/>
                  </a:rPr>
                  <a:t>100% owned by TANESCO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/>
                  <a:ea typeface="Roboto"/>
                  <a:cs typeface="Fira Sans Extra Condensed"/>
                  <a:sym typeface="Fira Sans Extra Condensed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8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/>
                    <a:ea typeface="Roboto"/>
                    <a:cs typeface="Fira Sans Extra Condensed"/>
                    <a:sym typeface="Fira Sans Extra Condensed"/>
                  </a:rPr>
                  <a:t>(Subsidiary Company) </a:t>
                </a:r>
                <a:endParaRPr kumimoji="0" lang="en-GB" sz="1800" b="0" i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/>
                  <a:ea typeface="Roboto"/>
                  <a:cs typeface="Fira Sans Extra Condensed"/>
                  <a:sym typeface="Fira Sans Extra Condensed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cxnSp>
            <p:nvCxnSpPr>
              <p:cNvPr id="209" name="Google Shape;1264;p44">
                <a:extLst>
                  <a:ext uri="{FF2B5EF4-FFF2-40B4-BE49-F238E27FC236}">
                    <a16:creationId xmlns:a16="http://schemas.microsoft.com/office/drawing/2014/main" id="{0443EBD6-0733-4642-ACAC-0B9FD75971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60851" y="1648275"/>
                <a:ext cx="274799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2AA964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  <p:grpSp>
          <p:nvGrpSpPr>
            <p:cNvPr id="173" name="Google Shape;1265;p44">
              <a:extLst>
                <a:ext uri="{FF2B5EF4-FFF2-40B4-BE49-F238E27FC236}">
                  <a16:creationId xmlns:a16="http://schemas.microsoft.com/office/drawing/2014/main" id="{7AE9B5B5-CBD1-4383-B140-FB0BE5DBB006}"/>
                </a:ext>
              </a:extLst>
            </p:cNvPr>
            <p:cNvGrpSpPr/>
            <p:nvPr/>
          </p:nvGrpSpPr>
          <p:grpSpPr>
            <a:xfrm>
              <a:off x="932085" y="1327924"/>
              <a:ext cx="3367289" cy="1336865"/>
              <a:chOff x="932085" y="1327924"/>
              <a:chExt cx="3367289" cy="1336865"/>
            </a:xfrm>
          </p:grpSpPr>
          <p:cxnSp>
            <p:nvCxnSpPr>
              <p:cNvPr id="202" name="Google Shape;1266;p44">
                <a:extLst>
                  <a:ext uri="{FF2B5EF4-FFF2-40B4-BE49-F238E27FC236}">
                    <a16:creationId xmlns:a16="http://schemas.microsoft.com/office/drawing/2014/main" id="{001B8416-E79F-40E3-BF08-87036D0960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22112" y="1648275"/>
                <a:ext cx="355449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B2BC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sp>
            <p:nvSpPr>
              <p:cNvPr id="203" name="Google Shape;1267;p44">
                <a:extLst>
                  <a:ext uri="{FF2B5EF4-FFF2-40B4-BE49-F238E27FC236}">
                    <a16:creationId xmlns:a16="http://schemas.microsoft.com/office/drawing/2014/main" id="{6D6B95ED-91AF-4340-8BF6-5CD0A481BA50}"/>
                  </a:ext>
                </a:extLst>
              </p:cNvPr>
              <p:cNvSpPr/>
              <p:nvPr/>
            </p:nvSpPr>
            <p:spPr>
              <a:xfrm>
                <a:off x="2962509" y="1327924"/>
                <a:ext cx="1336865" cy="1336865"/>
              </a:xfrm>
              <a:custGeom>
                <a:avLst/>
                <a:gdLst/>
                <a:ahLst/>
                <a:cxnLst/>
                <a:rect l="l" t="t" r="r" b="b"/>
                <a:pathLst>
                  <a:path w="24637" h="24637" extrusionOk="0">
                    <a:moveTo>
                      <a:pt x="24637" y="1"/>
                    </a:moveTo>
                    <a:cubicBezTo>
                      <a:pt x="11032" y="1"/>
                      <a:pt x="1" y="11032"/>
                      <a:pt x="1" y="24636"/>
                    </a:cubicBezTo>
                    <a:lnTo>
                      <a:pt x="24637" y="24636"/>
                    </a:lnTo>
                    <a:lnTo>
                      <a:pt x="24637" y="1"/>
                    </a:lnTo>
                    <a:close/>
                  </a:path>
                </a:pathLst>
              </a:custGeom>
              <a:solidFill>
                <a:srgbClr val="00B2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4" name="Google Shape;1268;p44">
                <a:extLst>
                  <a:ext uri="{FF2B5EF4-FFF2-40B4-BE49-F238E27FC236}">
                    <a16:creationId xmlns:a16="http://schemas.microsoft.com/office/drawing/2014/main" id="{5DF3F10F-0107-464D-8028-DF176318EB15}"/>
                  </a:ext>
                </a:extLst>
              </p:cNvPr>
              <p:cNvSpPr txBox="1"/>
              <p:nvPr/>
            </p:nvSpPr>
            <p:spPr>
              <a:xfrm>
                <a:off x="932085" y="1432687"/>
                <a:ext cx="1909381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B2BC"/>
                    </a:solidFill>
                    <a:effectLst/>
                    <a:uLnTx/>
                    <a:uFillTx/>
                    <a:latin typeface="Roboto Black" panose="020B0604020202020204" charset="0"/>
                    <a:ea typeface="Roboto Black" panose="020B0604020202020204" charset="0"/>
                    <a:cs typeface="Fira Sans Extra Condensed"/>
                    <a:sym typeface="Fira Sans Extra Condensed"/>
                  </a:rPr>
                  <a:t>ESTABLISHMENT </a:t>
                </a:r>
              </a:p>
            </p:txBody>
          </p:sp>
          <p:sp>
            <p:nvSpPr>
              <p:cNvPr id="205" name="Google Shape;1269;p44">
                <a:extLst>
                  <a:ext uri="{FF2B5EF4-FFF2-40B4-BE49-F238E27FC236}">
                    <a16:creationId xmlns:a16="http://schemas.microsoft.com/office/drawing/2014/main" id="{629CF8E1-636C-43CA-B315-4E5A449A5BE7}"/>
                  </a:ext>
                </a:extLst>
              </p:cNvPr>
              <p:cNvSpPr txBox="1"/>
              <p:nvPr/>
            </p:nvSpPr>
            <p:spPr>
              <a:xfrm>
                <a:off x="964049" y="1803897"/>
                <a:ext cx="1816455" cy="60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174625" marR="0" lvl="0" indent="-174625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/>
                    <a:ea typeface="Roboto"/>
                    <a:cs typeface="Arial"/>
                    <a:sym typeface="Roboto"/>
                  </a:rPr>
                  <a:t>Incorporated</a:t>
                </a: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/>
                    <a:ea typeface="Roboto"/>
                    <a:cs typeface="Roboto"/>
                    <a:sym typeface="Roboto"/>
                  </a:rPr>
                  <a:t> </a:t>
                </a: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/>
                    <a:ea typeface="Roboto"/>
                    <a:cs typeface="Roboto"/>
                    <a:sym typeface="Roboto"/>
                  </a:rPr>
                  <a:t>2013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174625" marR="0" lvl="0" indent="-174625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/>
                    <a:ea typeface="Roboto"/>
                    <a:cs typeface="Roboto"/>
                    <a:sym typeface="Roboto"/>
                  </a:rPr>
                  <a:t>Operational </a:t>
                </a: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/>
                    <a:ea typeface="Roboto"/>
                    <a:cs typeface="Roboto"/>
                    <a:sym typeface="Roboto"/>
                  </a:rPr>
                  <a:t>2014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78" name="Google Shape;1293;p44">
              <a:extLst>
                <a:ext uri="{FF2B5EF4-FFF2-40B4-BE49-F238E27FC236}">
                  <a16:creationId xmlns:a16="http://schemas.microsoft.com/office/drawing/2014/main" id="{BF65B8BF-D3C3-48FE-B6A9-F5ADE7347A39}"/>
                </a:ext>
              </a:extLst>
            </p:cNvPr>
            <p:cNvSpPr/>
            <p:nvPr/>
          </p:nvSpPr>
          <p:spPr>
            <a:xfrm>
              <a:off x="3802162" y="2080433"/>
              <a:ext cx="1539638" cy="1540466"/>
            </a:xfrm>
            <a:custGeom>
              <a:avLst/>
              <a:gdLst/>
              <a:ahLst/>
              <a:cxnLst/>
              <a:rect l="l" t="t" r="r" b="b"/>
              <a:pathLst>
                <a:path w="17664" h="17674" extrusionOk="0">
                  <a:moveTo>
                    <a:pt x="8827" y="1"/>
                  </a:moveTo>
                  <a:cubicBezTo>
                    <a:pt x="3956" y="1"/>
                    <a:pt x="1" y="3956"/>
                    <a:pt x="1" y="8838"/>
                  </a:cubicBezTo>
                  <a:cubicBezTo>
                    <a:pt x="1" y="13718"/>
                    <a:pt x="3956" y="17674"/>
                    <a:pt x="8827" y="17674"/>
                  </a:cubicBezTo>
                  <a:cubicBezTo>
                    <a:pt x="13708" y="17674"/>
                    <a:pt x="17663" y="13718"/>
                    <a:pt x="17663" y="8838"/>
                  </a:cubicBezTo>
                  <a:cubicBezTo>
                    <a:pt x="17663" y="3956"/>
                    <a:pt x="13708" y="1"/>
                    <a:pt x="88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" name="Google Shape;1294;p44">
              <a:extLst>
                <a:ext uri="{FF2B5EF4-FFF2-40B4-BE49-F238E27FC236}">
                  <a16:creationId xmlns:a16="http://schemas.microsoft.com/office/drawing/2014/main" id="{93850B8D-1D3F-4ED8-B56F-F98430C487EB}"/>
                </a:ext>
              </a:extLst>
            </p:cNvPr>
            <p:cNvSpPr/>
            <p:nvPr/>
          </p:nvSpPr>
          <p:spPr>
            <a:xfrm>
              <a:off x="4029025" y="2307361"/>
              <a:ext cx="1085939" cy="1086642"/>
            </a:xfrm>
            <a:custGeom>
              <a:avLst/>
              <a:gdLst/>
              <a:ahLst/>
              <a:cxnLst/>
              <a:rect l="l" t="t" r="r" b="b"/>
              <a:pathLst>
                <a:path w="17664" h="17674" extrusionOk="0">
                  <a:moveTo>
                    <a:pt x="8827" y="1"/>
                  </a:moveTo>
                  <a:cubicBezTo>
                    <a:pt x="3956" y="1"/>
                    <a:pt x="1" y="3956"/>
                    <a:pt x="1" y="8838"/>
                  </a:cubicBezTo>
                  <a:cubicBezTo>
                    <a:pt x="1" y="13718"/>
                    <a:pt x="3956" y="17674"/>
                    <a:pt x="8827" y="17674"/>
                  </a:cubicBezTo>
                  <a:cubicBezTo>
                    <a:pt x="13708" y="17674"/>
                    <a:pt x="17663" y="13718"/>
                    <a:pt x="17663" y="8838"/>
                  </a:cubicBezTo>
                  <a:cubicBezTo>
                    <a:pt x="17663" y="3956"/>
                    <a:pt x="13708" y="1"/>
                    <a:pt x="8827" y="1"/>
                  </a:cubicBezTo>
                  <a:close/>
                </a:path>
              </a:pathLst>
            </a:custGeom>
            <a:noFill/>
            <a:ln w="152400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19" name="TextBox 218">
            <a:extLst>
              <a:ext uri="{FF2B5EF4-FFF2-40B4-BE49-F238E27FC236}">
                <a16:creationId xmlns:a16="http://schemas.microsoft.com/office/drawing/2014/main" id="{B4DE53E8-4393-4CFA-8CC0-01A3ED927C79}"/>
              </a:ext>
            </a:extLst>
          </p:cNvPr>
          <p:cNvSpPr txBox="1"/>
          <p:nvPr/>
        </p:nvSpPr>
        <p:spPr>
          <a:xfrm>
            <a:off x="7234322" y="3064653"/>
            <a:ext cx="12452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 panose="020B0604020202020204" charset="0"/>
                <a:ea typeface="Roboto Black" panose="020B0604020202020204" charset="0"/>
                <a:cs typeface="Arial"/>
                <a:sym typeface="Arial"/>
              </a:rPr>
              <a:t>TGDC</a:t>
            </a:r>
          </a:p>
        </p:txBody>
      </p:sp>
      <p:grpSp>
        <p:nvGrpSpPr>
          <p:cNvPr id="220" name="Google Shape;1070;p35">
            <a:extLst>
              <a:ext uri="{FF2B5EF4-FFF2-40B4-BE49-F238E27FC236}">
                <a16:creationId xmlns:a16="http://schemas.microsoft.com/office/drawing/2014/main" id="{C6B7432B-2156-47FC-8D25-D681A5A431C0}"/>
              </a:ext>
            </a:extLst>
          </p:cNvPr>
          <p:cNvGrpSpPr/>
          <p:nvPr/>
        </p:nvGrpSpPr>
        <p:grpSpPr>
          <a:xfrm>
            <a:off x="8790300" y="2033153"/>
            <a:ext cx="601965" cy="492807"/>
            <a:chOff x="1147105" y="3304887"/>
            <a:chExt cx="412742" cy="411998"/>
          </a:xfrm>
        </p:grpSpPr>
        <p:sp>
          <p:nvSpPr>
            <p:cNvPr id="221" name="Google Shape;1071;p35">
              <a:extLst>
                <a:ext uri="{FF2B5EF4-FFF2-40B4-BE49-F238E27FC236}">
                  <a16:creationId xmlns:a16="http://schemas.microsoft.com/office/drawing/2014/main" id="{EC704C0D-E53B-47D8-B260-F3D211DED41E}"/>
                </a:ext>
              </a:extLst>
            </p:cNvPr>
            <p:cNvSpPr/>
            <p:nvPr/>
          </p:nvSpPr>
          <p:spPr>
            <a:xfrm>
              <a:off x="1147105" y="3304887"/>
              <a:ext cx="412742" cy="411998"/>
            </a:xfrm>
            <a:custGeom>
              <a:avLst/>
              <a:gdLst/>
              <a:ahLst/>
              <a:cxnLst/>
              <a:rect l="l" t="t" r="r" b="b"/>
              <a:pathLst>
                <a:path w="5076" h="5067" extrusionOk="0">
                  <a:moveTo>
                    <a:pt x="3003" y="297"/>
                  </a:moveTo>
                  <a:cubicBezTo>
                    <a:pt x="3031" y="297"/>
                    <a:pt x="3067" y="302"/>
                    <a:pt x="3103" y="338"/>
                  </a:cubicBezTo>
                  <a:lnTo>
                    <a:pt x="3529" y="754"/>
                  </a:lnTo>
                  <a:cubicBezTo>
                    <a:pt x="3569" y="804"/>
                    <a:pt x="3569" y="853"/>
                    <a:pt x="3569" y="893"/>
                  </a:cubicBezTo>
                  <a:lnTo>
                    <a:pt x="2974" y="893"/>
                  </a:lnTo>
                  <a:lnTo>
                    <a:pt x="2974" y="298"/>
                  </a:lnTo>
                  <a:cubicBezTo>
                    <a:pt x="2982" y="298"/>
                    <a:pt x="2992" y="297"/>
                    <a:pt x="3003" y="297"/>
                  </a:cubicBezTo>
                  <a:close/>
                  <a:moveTo>
                    <a:pt x="4629" y="1760"/>
                  </a:moveTo>
                  <a:cubicBezTo>
                    <a:pt x="4667" y="1760"/>
                    <a:pt x="4704" y="1775"/>
                    <a:pt x="4729" y="1805"/>
                  </a:cubicBezTo>
                  <a:cubicBezTo>
                    <a:pt x="4788" y="1864"/>
                    <a:pt x="4788" y="1954"/>
                    <a:pt x="4729" y="2014"/>
                  </a:cubicBezTo>
                  <a:lnTo>
                    <a:pt x="4580" y="2162"/>
                  </a:lnTo>
                  <a:lnTo>
                    <a:pt x="4372" y="1954"/>
                  </a:lnTo>
                  <a:lnTo>
                    <a:pt x="4521" y="1805"/>
                  </a:lnTo>
                  <a:cubicBezTo>
                    <a:pt x="4550" y="1775"/>
                    <a:pt x="4590" y="1760"/>
                    <a:pt x="4629" y="1760"/>
                  </a:cubicBezTo>
                  <a:close/>
                  <a:moveTo>
                    <a:pt x="4164" y="2162"/>
                  </a:moveTo>
                  <a:lnTo>
                    <a:pt x="4372" y="2380"/>
                  </a:lnTo>
                  <a:lnTo>
                    <a:pt x="3658" y="3094"/>
                  </a:lnTo>
                  <a:lnTo>
                    <a:pt x="3450" y="2886"/>
                  </a:lnTo>
                  <a:cubicBezTo>
                    <a:pt x="3559" y="2767"/>
                    <a:pt x="4054" y="2271"/>
                    <a:pt x="4164" y="2162"/>
                  </a:cubicBezTo>
                  <a:close/>
                  <a:moveTo>
                    <a:pt x="3232" y="3094"/>
                  </a:moveTo>
                  <a:lnTo>
                    <a:pt x="3450" y="3302"/>
                  </a:lnTo>
                  <a:lnTo>
                    <a:pt x="3361" y="3382"/>
                  </a:lnTo>
                  <a:lnTo>
                    <a:pt x="3054" y="3490"/>
                  </a:lnTo>
                  <a:lnTo>
                    <a:pt x="3153" y="3173"/>
                  </a:lnTo>
                  <a:lnTo>
                    <a:pt x="3232" y="3094"/>
                  </a:lnTo>
                  <a:close/>
                  <a:moveTo>
                    <a:pt x="2677" y="298"/>
                  </a:moveTo>
                  <a:lnTo>
                    <a:pt x="2677" y="1042"/>
                  </a:lnTo>
                  <a:cubicBezTo>
                    <a:pt x="2677" y="1121"/>
                    <a:pt x="2746" y="1190"/>
                    <a:pt x="2825" y="1190"/>
                  </a:cubicBezTo>
                  <a:lnTo>
                    <a:pt x="3569" y="1190"/>
                  </a:lnTo>
                  <a:lnTo>
                    <a:pt x="3569" y="2340"/>
                  </a:lnTo>
                  <a:lnTo>
                    <a:pt x="3133" y="2776"/>
                  </a:lnTo>
                  <a:lnTo>
                    <a:pt x="2924" y="2985"/>
                  </a:lnTo>
                  <a:cubicBezTo>
                    <a:pt x="2905" y="3005"/>
                    <a:pt x="2895" y="3025"/>
                    <a:pt x="2885" y="3045"/>
                  </a:cubicBezTo>
                  <a:lnTo>
                    <a:pt x="2677" y="3679"/>
                  </a:lnTo>
                  <a:cubicBezTo>
                    <a:pt x="2657" y="3728"/>
                    <a:pt x="2667" y="3788"/>
                    <a:pt x="2706" y="3827"/>
                  </a:cubicBezTo>
                  <a:cubicBezTo>
                    <a:pt x="2736" y="3857"/>
                    <a:pt x="2778" y="3871"/>
                    <a:pt x="2823" y="3871"/>
                  </a:cubicBezTo>
                  <a:cubicBezTo>
                    <a:pt x="2837" y="3871"/>
                    <a:pt x="2851" y="3869"/>
                    <a:pt x="2865" y="3867"/>
                  </a:cubicBezTo>
                  <a:lnTo>
                    <a:pt x="3490" y="3649"/>
                  </a:lnTo>
                  <a:cubicBezTo>
                    <a:pt x="3519" y="3649"/>
                    <a:pt x="3539" y="3629"/>
                    <a:pt x="3549" y="3620"/>
                  </a:cubicBezTo>
                  <a:lnTo>
                    <a:pt x="3569" y="3600"/>
                  </a:lnTo>
                  <a:lnTo>
                    <a:pt x="3569" y="4620"/>
                  </a:lnTo>
                  <a:cubicBezTo>
                    <a:pt x="3569" y="4700"/>
                    <a:pt x="3499" y="4769"/>
                    <a:pt x="3420" y="4769"/>
                  </a:cubicBezTo>
                  <a:lnTo>
                    <a:pt x="446" y="4769"/>
                  </a:lnTo>
                  <a:cubicBezTo>
                    <a:pt x="367" y="4769"/>
                    <a:pt x="298" y="4700"/>
                    <a:pt x="298" y="4620"/>
                  </a:cubicBezTo>
                  <a:lnTo>
                    <a:pt x="298" y="447"/>
                  </a:lnTo>
                  <a:cubicBezTo>
                    <a:pt x="298" y="358"/>
                    <a:pt x="367" y="298"/>
                    <a:pt x="446" y="298"/>
                  </a:cubicBezTo>
                  <a:close/>
                  <a:moveTo>
                    <a:pt x="446" y="1"/>
                  </a:moveTo>
                  <a:cubicBezTo>
                    <a:pt x="208" y="1"/>
                    <a:pt x="0" y="199"/>
                    <a:pt x="0" y="447"/>
                  </a:cubicBezTo>
                  <a:lnTo>
                    <a:pt x="0" y="4620"/>
                  </a:lnTo>
                  <a:cubicBezTo>
                    <a:pt x="0" y="4869"/>
                    <a:pt x="208" y="5067"/>
                    <a:pt x="446" y="5067"/>
                  </a:cubicBezTo>
                  <a:lnTo>
                    <a:pt x="3420" y="5067"/>
                  </a:lnTo>
                  <a:cubicBezTo>
                    <a:pt x="3668" y="5067"/>
                    <a:pt x="3866" y="4869"/>
                    <a:pt x="3866" y="4620"/>
                  </a:cubicBezTo>
                  <a:lnTo>
                    <a:pt x="3866" y="3302"/>
                  </a:lnTo>
                  <a:lnTo>
                    <a:pt x="4947" y="2221"/>
                  </a:lnTo>
                  <a:cubicBezTo>
                    <a:pt x="5026" y="2133"/>
                    <a:pt x="5076" y="2023"/>
                    <a:pt x="5076" y="1904"/>
                  </a:cubicBezTo>
                  <a:cubicBezTo>
                    <a:pt x="5076" y="1795"/>
                    <a:pt x="5026" y="1677"/>
                    <a:pt x="4947" y="1597"/>
                  </a:cubicBezTo>
                  <a:cubicBezTo>
                    <a:pt x="4857" y="1508"/>
                    <a:pt x="4743" y="1463"/>
                    <a:pt x="4629" y="1463"/>
                  </a:cubicBezTo>
                  <a:cubicBezTo>
                    <a:pt x="4515" y="1463"/>
                    <a:pt x="4401" y="1508"/>
                    <a:pt x="4312" y="1597"/>
                  </a:cubicBezTo>
                  <a:lnTo>
                    <a:pt x="3866" y="2043"/>
                  </a:lnTo>
                  <a:lnTo>
                    <a:pt x="3866" y="864"/>
                  </a:lnTo>
                  <a:cubicBezTo>
                    <a:pt x="3866" y="745"/>
                    <a:pt x="3817" y="635"/>
                    <a:pt x="3737" y="546"/>
                  </a:cubicBezTo>
                  <a:lnTo>
                    <a:pt x="3311" y="130"/>
                  </a:lnTo>
                  <a:cubicBezTo>
                    <a:pt x="3232" y="40"/>
                    <a:pt x="3123" y="1"/>
                    <a:pt x="30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" name="Google Shape;1072;p35">
              <a:extLst>
                <a:ext uri="{FF2B5EF4-FFF2-40B4-BE49-F238E27FC236}">
                  <a16:creationId xmlns:a16="http://schemas.microsoft.com/office/drawing/2014/main" id="{C7278BFD-DA84-4564-8A17-2295D95894D4}"/>
                </a:ext>
              </a:extLst>
            </p:cNvPr>
            <p:cNvSpPr/>
            <p:nvPr/>
          </p:nvSpPr>
          <p:spPr>
            <a:xfrm>
              <a:off x="1211392" y="3425796"/>
              <a:ext cx="193524" cy="24312"/>
            </a:xfrm>
            <a:custGeom>
              <a:avLst/>
              <a:gdLst/>
              <a:ahLst/>
              <a:cxnLst/>
              <a:rect l="l" t="t" r="r" b="b"/>
              <a:pathLst>
                <a:path w="2380" h="299" extrusionOk="0">
                  <a:moveTo>
                    <a:pt x="148" y="1"/>
                  </a:moveTo>
                  <a:cubicBezTo>
                    <a:pt x="69" y="1"/>
                    <a:pt x="0" y="60"/>
                    <a:pt x="0" y="150"/>
                  </a:cubicBezTo>
                  <a:cubicBezTo>
                    <a:pt x="0" y="229"/>
                    <a:pt x="69" y="298"/>
                    <a:pt x="148" y="298"/>
                  </a:cubicBezTo>
                  <a:lnTo>
                    <a:pt x="2230" y="298"/>
                  </a:lnTo>
                  <a:cubicBezTo>
                    <a:pt x="2310" y="298"/>
                    <a:pt x="2379" y="229"/>
                    <a:pt x="2379" y="150"/>
                  </a:cubicBezTo>
                  <a:cubicBezTo>
                    <a:pt x="2379" y="60"/>
                    <a:pt x="2310" y="1"/>
                    <a:pt x="22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" name="Google Shape;1073;p35">
              <a:extLst>
                <a:ext uri="{FF2B5EF4-FFF2-40B4-BE49-F238E27FC236}">
                  <a16:creationId xmlns:a16="http://schemas.microsoft.com/office/drawing/2014/main" id="{FAA3682B-99FF-440F-89FC-9B319F0B667E}"/>
                </a:ext>
              </a:extLst>
            </p:cNvPr>
            <p:cNvSpPr/>
            <p:nvPr/>
          </p:nvSpPr>
          <p:spPr>
            <a:xfrm>
              <a:off x="1211392" y="3473444"/>
              <a:ext cx="145143" cy="24230"/>
            </a:xfrm>
            <a:custGeom>
              <a:avLst/>
              <a:gdLst/>
              <a:ahLst/>
              <a:cxnLst/>
              <a:rect l="l" t="t" r="r" b="b"/>
              <a:pathLst>
                <a:path w="1785" h="298" extrusionOk="0">
                  <a:moveTo>
                    <a:pt x="148" y="0"/>
                  </a:moveTo>
                  <a:cubicBezTo>
                    <a:pt x="69" y="0"/>
                    <a:pt x="0" y="69"/>
                    <a:pt x="0" y="148"/>
                  </a:cubicBezTo>
                  <a:cubicBezTo>
                    <a:pt x="0" y="238"/>
                    <a:pt x="69" y="297"/>
                    <a:pt x="148" y="297"/>
                  </a:cubicBezTo>
                  <a:lnTo>
                    <a:pt x="1635" y="297"/>
                  </a:lnTo>
                  <a:cubicBezTo>
                    <a:pt x="1715" y="297"/>
                    <a:pt x="1785" y="238"/>
                    <a:pt x="1785" y="148"/>
                  </a:cubicBezTo>
                  <a:cubicBezTo>
                    <a:pt x="1785" y="69"/>
                    <a:pt x="1715" y="0"/>
                    <a:pt x="1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4" name="Google Shape;1074;p35">
              <a:extLst>
                <a:ext uri="{FF2B5EF4-FFF2-40B4-BE49-F238E27FC236}">
                  <a16:creationId xmlns:a16="http://schemas.microsoft.com/office/drawing/2014/main" id="{3FFB1E8C-46F7-4922-AA91-0C77090C0761}"/>
                </a:ext>
              </a:extLst>
            </p:cNvPr>
            <p:cNvSpPr/>
            <p:nvPr/>
          </p:nvSpPr>
          <p:spPr>
            <a:xfrm>
              <a:off x="1211392" y="352174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5" name="Google Shape;1075;p35">
              <a:extLst>
                <a:ext uri="{FF2B5EF4-FFF2-40B4-BE49-F238E27FC236}">
                  <a16:creationId xmlns:a16="http://schemas.microsoft.com/office/drawing/2014/main" id="{E3A5433A-3EF9-442D-ADB0-41CDEDC5EE04}"/>
                </a:ext>
              </a:extLst>
            </p:cNvPr>
            <p:cNvSpPr/>
            <p:nvPr/>
          </p:nvSpPr>
          <p:spPr>
            <a:xfrm>
              <a:off x="1211392" y="357012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6" name="Google Shape;1076;p35">
              <a:extLst>
                <a:ext uri="{FF2B5EF4-FFF2-40B4-BE49-F238E27FC236}">
                  <a16:creationId xmlns:a16="http://schemas.microsoft.com/office/drawing/2014/main" id="{8BFDA693-ED01-429B-9584-A78B9C1EE67C}"/>
                </a:ext>
              </a:extLst>
            </p:cNvPr>
            <p:cNvSpPr/>
            <p:nvPr/>
          </p:nvSpPr>
          <p:spPr>
            <a:xfrm>
              <a:off x="1308071" y="3644277"/>
              <a:ext cx="96843" cy="24312"/>
            </a:xfrm>
            <a:custGeom>
              <a:avLst/>
              <a:gdLst/>
              <a:ahLst/>
              <a:cxnLst/>
              <a:rect l="l" t="t" r="r" b="b"/>
              <a:pathLst>
                <a:path w="1191" h="299" extrusionOk="0">
                  <a:moveTo>
                    <a:pt x="149" y="1"/>
                  </a:moveTo>
                  <a:cubicBezTo>
                    <a:pt x="70" y="1"/>
                    <a:pt x="1" y="70"/>
                    <a:pt x="1" y="149"/>
                  </a:cubicBezTo>
                  <a:cubicBezTo>
                    <a:pt x="1" y="239"/>
                    <a:pt x="70" y="298"/>
                    <a:pt x="149" y="298"/>
                  </a:cubicBezTo>
                  <a:lnTo>
                    <a:pt x="1041" y="298"/>
                  </a:lnTo>
                  <a:cubicBezTo>
                    <a:pt x="1121" y="298"/>
                    <a:pt x="1190" y="239"/>
                    <a:pt x="1190" y="149"/>
                  </a:cubicBezTo>
                  <a:cubicBezTo>
                    <a:pt x="1190" y="70"/>
                    <a:pt x="1121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36" name="Google Shape;219;p19">
            <a:extLst>
              <a:ext uri="{FF2B5EF4-FFF2-40B4-BE49-F238E27FC236}">
                <a16:creationId xmlns:a16="http://schemas.microsoft.com/office/drawing/2014/main" id="{F32067D0-8D19-4632-BD06-5A760F56844D}"/>
              </a:ext>
            </a:extLst>
          </p:cNvPr>
          <p:cNvGrpSpPr/>
          <p:nvPr/>
        </p:nvGrpSpPr>
        <p:grpSpPr>
          <a:xfrm>
            <a:off x="6401045" y="1840230"/>
            <a:ext cx="583910" cy="540702"/>
            <a:chOff x="2682350" y="2643425"/>
            <a:chExt cx="473775" cy="436425"/>
          </a:xfrm>
          <a:solidFill>
            <a:schemeClr val="bg1"/>
          </a:solidFill>
        </p:grpSpPr>
        <p:sp>
          <p:nvSpPr>
            <p:cNvPr id="237" name="Google Shape;220;p19">
              <a:extLst>
                <a:ext uri="{FF2B5EF4-FFF2-40B4-BE49-F238E27FC236}">
                  <a16:creationId xmlns:a16="http://schemas.microsoft.com/office/drawing/2014/main" id="{3E0400EF-9253-4BF8-B400-92E2C0D62B6F}"/>
                </a:ext>
              </a:extLst>
            </p:cNvPr>
            <p:cNvSpPr/>
            <p:nvPr/>
          </p:nvSpPr>
          <p:spPr>
            <a:xfrm>
              <a:off x="2682350" y="2725775"/>
              <a:ext cx="70175" cy="73425"/>
            </a:xfrm>
            <a:custGeom>
              <a:avLst/>
              <a:gdLst/>
              <a:ahLst/>
              <a:cxnLst/>
              <a:rect l="l" t="t" r="r" b="b"/>
              <a:pathLst>
                <a:path w="2807" h="2937" extrusionOk="0">
                  <a:moveTo>
                    <a:pt x="1130" y="1"/>
                  </a:moveTo>
                  <a:cubicBezTo>
                    <a:pt x="506" y="1"/>
                    <a:pt x="1" y="504"/>
                    <a:pt x="1" y="1130"/>
                  </a:cubicBezTo>
                  <a:lnTo>
                    <a:pt x="1" y="2937"/>
                  </a:lnTo>
                  <a:lnTo>
                    <a:pt x="1991" y="2937"/>
                  </a:lnTo>
                  <a:cubicBezTo>
                    <a:pt x="2443" y="2937"/>
                    <a:pt x="2807" y="2572"/>
                    <a:pt x="2807" y="2124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221;p19">
              <a:extLst>
                <a:ext uri="{FF2B5EF4-FFF2-40B4-BE49-F238E27FC236}">
                  <a16:creationId xmlns:a16="http://schemas.microsoft.com/office/drawing/2014/main" id="{948409A6-23A7-405A-9601-2826361D16CA}"/>
                </a:ext>
              </a:extLst>
            </p:cNvPr>
            <p:cNvSpPr/>
            <p:nvPr/>
          </p:nvSpPr>
          <p:spPr>
            <a:xfrm>
              <a:off x="2682350" y="3006350"/>
              <a:ext cx="70175" cy="73500"/>
            </a:xfrm>
            <a:custGeom>
              <a:avLst/>
              <a:gdLst/>
              <a:ahLst/>
              <a:cxnLst/>
              <a:rect l="l" t="t" r="r" b="b"/>
              <a:pathLst>
                <a:path w="2807" h="2940" extrusionOk="0">
                  <a:moveTo>
                    <a:pt x="1" y="1"/>
                  </a:moveTo>
                  <a:lnTo>
                    <a:pt x="1" y="1811"/>
                  </a:lnTo>
                  <a:cubicBezTo>
                    <a:pt x="1" y="2434"/>
                    <a:pt x="506" y="2940"/>
                    <a:pt x="1130" y="2940"/>
                  </a:cubicBezTo>
                  <a:lnTo>
                    <a:pt x="2807" y="2940"/>
                  </a:lnTo>
                  <a:lnTo>
                    <a:pt x="2807" y="817"/>
                  </a:lnTo>
                  <a:cubicBezTo>
                    <a:pt x="2807" y="365"/>
                    <a:pt x="2443" y="4"/>
                    <a:pt x="19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4" name="Google Shape;222;p19">
              <a:extLst>
                <a:ext uri="{FF2B5EF4-FFF2-40B4-BE49-F238E27FC236}">
                  <a16:creationId xmlns:a16="http://schemas.microsoft.com/office/drawing/2014/main" id="{D41CADC6-5592-412C-A4E4-6C03E10C7C67}"/>
                </a:ext>
              </a:extLst>
            </p:cNvPr>
            <p:cNvSpPr/>
            <p:nvPr/>
          </p:nvSpPr>
          <p:spPr>
            <a:xfrm>
              <a:off x="3085925" y="272570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1" y="1"/>
                  </a:moveTo>
                  <a:lnTo>
                    <a:pt x="1" y="2127"/>
                  </a:lnTo>
                  <a:cubicBezTo>
                    <a:pt x="1" y="2575"/>
                    <a:pt x="365" y="2940"/>
                    <a:pt x="817" y="2940"/>
                  </a:cubicBezTo>
                  <a:lnTo>
                    <a:pt x="2807" y="2940"/>
                  </a:lnTo>
                  <a:lnTo>
                    <a:pt x="2807" y="1130"/>
                  </a:lnTo>
                  <a:cubicBezTo>
                    <a:pt x="2807" y="507"/>
                    <a:pt x="2301" y="1"/>
                    <a:pt x="16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5" name="Google Shape;223;p19">
              <a:extLst>
                <a:ext uri="{FF2B5EF4-FFF2-40B4-BE49-F238E27FC236}">
                  <a16:creationId xmlns:a16="http://schemas.microsoft.com/office/drawing/2014/main" id="{2EBEA096-6EA7-4FFF-87DA-0BC233F2CEB6}"/>
                </a:ext>
              </a:extLst>
            </p:cNvPr>
            <p:cNvSpPr/>
            <p:nvPr/>
          </p:nvSpPr>
          <p:spPr>
            <a:xfrm>
              <a:off x="2825150" y="2843075"/>
              <a:ext cx="180700" cy="107375"/>
            </a:xfrm>
            <a:custGeom>
              <a:avLst/>
              <a:gdLst/>
              <a:ahLst/>
              <a:cxnLst/>
              <a:rect l="l" t="t" r="r" b="b"/>
              <a:pathLst>
                <a:path w="7228" h="4295" extrusionOk="0">
                  <a:moveTo>
                    <a:pt x="5024" y="714"/>
                  </a:moveTo>
                  <a:cubicBezTo>
                    <a:pt x="5337" y="714"/>
                    <a:pt x="5590" y="967"/>
                    <a:pt x="5590" y="1277"/>
                  </a:cubicBezTo>
                  <a:cubicBezTo>
                    <a:pt x="5590" y="1590"/>
                    <a:pt x="5337" y="1843"/>
                    <a:pt x="5024" y="1843"/>
                  </a:cubicBezTo>
                  <a:lnTo>
                    <a:pt x="2503" y="1843"/>
                  </a:lnTo>
                  <a:cubicBezTo>
                    <a:pt x="2190" y="1843"/>
                    <a:pt x="1937" y="1590"/>
                    <a:pt x="1937" y="1277"/>
                  </a:cubicBezTo>
                  <a:cubicBezTo>
                    <a:pt x="1937" y="967"/>
                    <a:pt x="2190" y="714"/>
                    <a:pt x="2503" y="714"/>
                  </a:cubicBezTo>
                  <a:close/>
                  <a:moveTo>
                    <a:pt x="6078" y="2452"/>
                  </a:moveTo>
                  <a:cubicBezTo>
                    <a:pt x="6391" y="2452"/>
                    <a:pt x="6644" y="2704"/>
                    <a:pt x="6644" y="3018"/>
                  </a:cubicBezTo>
                  <a:cubicBezTo>
                    <a:pt x="6644" y="3328"/>
                    <a:pt x="6391" y="3581"/>
                    <a:pt x="6078" y="3581"/>
                  </a:cubicBezTo>
                  <a:lnTo>
                    <a:pt x="1449" y="3581"/>
                  </a:lnTo>
                  <a:cubicBezTo>
                    <a:pt x="1136" y="3581"/>
                    <a:pt x="883" y="3328"/>
                    <a:pt x="883" y="3018"/>
                  </a:cubicBezTo>
                  <a:cubicBezTo>
                    <a:pt x="883" y="2704"/>
                    <a:pt x="1136" y="2452"/>
                    <a:pt x="1449" y="2452"/>
                  </a:cubicBezTo>
                  <a:close/>
                  <a:moveTo>
                    <a:pt x="1" y="0"/>
                  </a:moveTo>
                  <a:lnTo>
                    <a:pt x="1" y="4294"/>
                  </a:lnTo>
                  <a:lnTo>
                    <a:pt x="7228" y="4294"/>
                  </a:lnTo>
                  <a:lnTo>
                    <a:pt x="7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" name="Google Shape;224;p19">
              <a:extLst>
                <a:ext uri="{FF2B5EF4-FFF2-40B4-BE49-F238E27FC236}">
                  <a16:creationId xmlns:a16="http://schemas.microsoft.com/office/drawing/2014/main" id="{FDAD6D24-04CF-48F0-AE39-8EA18A4A9E61}"/>
                </a:ext>
              </a:extLst>
            </p:cNvPr>
            <p:cNvSpPr/>
            <p:nvPr/>
          </p:nvSpPr>
          <p:spPr>
            <a:xfrm>
              <a:off x="2682350" y="2725700"/>
              <a:ext cx="473775" cy="354150"/>
            </a:xfrm>
            <a:custGeom>
              <a:avLst/>
              <a:gdLst/>
              <a:ahLst/>
              <a:cxnLst/>
              <a:rect l="l" t="t" r="r" b="b"/>
              <a:pathLst>
                <a:path w="18951" h="14166" extrusionOk="0">
                  <a:moveTo>
                    <a:pt x="13503" y="3566"/>
                  </a:moveTo>
                  <a:cubicBezTo>
                    <a:pt x="13816" y="3566"/>
                    <a:pt x="14069" y="3819"/>
                    <a:pt x="14069" y="4129"/>
                  </a:cubicBezTo>
                  <a:lnTo>
                    <a:pt x="14069" y="9556"/>
                  </a:lnTo>
                  <a:cubicBezTo>
                    <a:pt x="14069" y="9866"/>
                    <a:pt x="13816" y="10119"/>
                    <a:pt x="13503" y="10119"/>
                  </a:cubicBezTo>
                  <a:lnTo>
                    <a:pt x="5147" y="10119"/>
                  </a:lnTo>
                  <a:cubicBezTo>
                    <a:pt x="4834" y="10119"/>
                    <a:pt x="4584" y="9866"/>
                    <a:pt x="4584" y="9556"/>
                  </a:cubicBezTo>
                  <a:lnTo>
                    <a:pt x="4584" y="4129"/>
                  </a:lnTo>
                  <a:cubicBezTo>
                    <a:pt x="4584" y="3819"/>
                    <a:pt x="4834" y="3566"/>
                    <a:pt x="5147" y="3566"/>
                  </a:cubicBezTo>
                  <a:close/>
                  <a:moveTo>
                    <a:pt x="3936" y="1"/>
                  </a:moveTo>
                  <a:lnTo>
                    <a:pt x="3936" y="2127"/>
                  </a:lnTo>
                  <a:cubicBezTo>
                    <a:pt x="3933" y="3199"/>
                    <a:pt x="3066" y="4069"/>
                    <a:pt x="1991" y="4069"/>
                  </a:cubicBezTo>
                  <a:lnTo>
                    <a:pt x="1" y="4069"/>
                  </a:lnTo>
                  <a:lnTo>
                    <a:pt x="1" y="10098"/>
                  </a:lnTo>
                  <a:lnTo>
                    <a:pt x="1991" y="10098"/>
                  </a:lnTo>
                  <a:cubicBezTo>
                    <a:pt x="3066" y="10101"/>
                    <a:pt x="3933" y="10968"/>
                    <a:pt x="3936" y="12043"/>
                  </a:cubicBezTo>
                  <a:lnTo>
                    <a:pt x="3936" y="14166"/>
                  </a:lnTo>
                  <a:lnTo>
                    <a:pt x="15015" y="14166"/>
                  </a:lnTo>
                  <a:lnTo>
                    <a:pt x="15015" y="12043"/>
                  </a:lnTo>
                  <a:cubicBezTo>
                    <a:pt x="15018" y="10968"/>
                    <a:pt x="15885" y="10101"/>
                    <a:pt x="16960" y="10098"/>
                  </a:cubicBezTo>
                  <a:lnTo>
                    <a:pt x="18950" y="10098"/>
                  </a:lnTo>
                  <a:lnTo>
                    <a:pt x="18950" y="4069"/>
                  </a:lnTo>
                  <a:lnTo>
                    <a:pt x="16960" y="4069"/>
                  </a:lnTo>
                  <a:cubicBezTo>
                    <a:pt x="15885" y="4069"/>
                    <a:pt x="15018" y="3199"/>
                    <a:pt x="15015" y="2127"/>
                  </a:cubicBezTo>
                  <a:lnTo>
                    <a:pt x="1501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7" name="Google Shape;225;p19">
              <a:extLst>
                <a:ext uri="{FF2B5EF4-FFF2-40B4-BE49-F238E27FC236}">
                  <a16:creationId xmlns:a16="http://schemas.microsoft.com/office/drawing/2014/main" id="{05F3CFEE-CB28-44DB-A313-F6AC825AA10E}"/>
                </a:ext>
              </a:extLst>
            </p:cNvPr>
            <p:cNvSpPr/>
            <p:nvPr/>
          </p:nvSpPr>
          <p:spPr>
            <a:xfrm>
              <a:off x="3085925" y="300635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817" y="1"/>
                  </a:moveTo>
                  <a:cubicBezTo>
                    <a:pt x="365" y="4"/>
                    <a:pt x="1" y="365"/>
                    <a:pt x="1" y="817"/>
                  </a:cubicBezTo>
                  <a:lnTo>
                    <a:pt x="1" y="2940"/>
                  </a:lnTo>
                  <a:lnTo>
                    <a:pt x="1678" y="2940"/>
                  </a:lnTo>
                  <a:cubicBezTo>
                    <a:pt x="2301" y="2940"/>
                    <a:pt x="2807" y="2434"/>
                    <a:pt x="2807" y="1811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8" name="Google Shape;226;p19">
              <a:extLst>
                <a:ext uri="{FF2B5EF4-FFF2-40B4-BE49-F238E27FC236}">
                  <a16:creationId xmlns:a16="http://schemas.microsoft.com/office/drawing/2014/main" id="{0CE2DACF-A491-4491-946B-086344007334}"/>
                </a:ext>
              </a:extLst>
            </p:cNvPr>
            <p:cNvSpPr/>
            <p:nvPr/>
          </p:nvSpPr>
          <p:spPr>
            <a:xfrm>
              <a:off x="2825450" y="2643425"/>
              <a:ext cx="187550" cy="54075"/>
            </a:xfrm>
            <a:custGeom>
              <a:avLst/>
              <a:gdLst/>
              <a:ahLst/>
              <a:cxnLst/>
              <a:rect l="l" t="t" r="r" b="b"/>
              <a:pathLst>
                <a:path w="7502" h="2163" extrusionOk="0">
                  <a:moveTo>
                    <a:pt x="1862" y="1"/>
                  </a:moveTo>
                  <a:cubicBezTo>
                    <a:pt x="835" y="4"/>
                    <a:pt x="1" y="835"/>
                    <a:pt x="1" y="1861"/>
                  </a:cubicBezTo>
                  <a:lnTo>
                    <a:pt x="1" y="2163"/>
                  </a:lnTo>
                  <a:lnTo>
                    <a:pt x="1130" y="2163"/>
                  </a:lnTo>
                  <a:lnTo>
                    <a:pt x="1130" y="1861"/>
                  </a:lnTo>
                  <a:cubicBezTo>
                    <a:pt x="1130" y="1458"/>
                    <a:pt x="1458" y="1133"/>
                    <a:pt x="1862" y="1130"/>
                  </a:cubicBezTo>
                  <a:lnTo>
                    <a:pt x="5641" y="1130"/>
                  </a:lnTo>
                  <a:cubicBezTo>
                    <a:pt x="6044" y="1133"/>
                    <a:pt x="6373" y="1458"/>
                    <a:pt x="6373" y="1861"/>
                  </a:cubicBezTo>
                  <a:lnTo>
                    <a:pt x="6373" y="2163"/>
                  </a:lnTo>
                  <a:lnTo>
                    <a:pt x="7502" y="2163"/>
                  </a:lnTo>
                  <a:lnTo>
                    <a:pt x="7502" y="1861"/>
                  </a:lnTo>
                  <a:cubicBezTo>
                    <a:pt x="7502" y="835"/>
                    <a:pt x="6668" y="4"/>
                    <a:pt x="5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49" name="Google Shape;988;p31">
            <a:extLst>
              <a:ext uri="{FF2B5EF4-FFF2-40B4-BE49-F238E27FC236}">
                <a16:creationId xmlns:a16="http://schemas.microsoft.com/office/drawing/2014/main" id="{170A7710-F301-4FEA-9C67-1D340C9EBC26}"/>
              </a:ext>
            </a:extLst>
          </p:cNvPr>
          <p:cNvGrpSpPr/>
          <p:nvPr/>
        </p:nvGrpSpPr>
        <p:grpSpPr>
          <a:xfrm>
            <a:off x="6381991" y="4131201"/>
            <a:ext cx="597132" cy="550462"/>
            <a:chOff x="5049725" y="1435050"/>
            <a:chExt cx="486550" cy="481850"/>
          </a:xfrm>
          <a:solidFill>
            <a:schemeClr val="bg1"/>
          </a:solidFill>
        </p:grpSpPr>
        <p:sp>
          <p:nvSpPr>
            <p:cNvPr id="250" name="Google Shape;989;p31">
              <a:extLst>
                <a:ext uri="{FF2B5EF4-FFF2-40B4-BE49-F238E27FC236}">
                  <a16:creationId xmlns:a16="http://schemas.microsoft.com/office/drawing/2014/main" id="{53B35DB1-80F2-4A4C-8B70-B8FD57AC4E88}"/>
                </a:ext>
              </a:extLst>
            </p:cNvPr>
            <p:cNvSpPr/>
            <p:nvPr/>
          </p:nvSpPr>
          <p:spPr>
            <a:xfrm>
              <a:off x="5136300" y="1519775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1" name="Google Shape;990;p31">
              <a:extLst>
                <a:ext uri="{FF2B5EF4-FFF2-40B4-BE49-F238E27FC236}">
                  <a16:creationId xmlns:a16="http://schemas.microsoft.com/office/drawing/2014/main" id="{3436EF63-866C-4DDF-8A0A-3291B5BCF5E8}"/>
                </a:ext>
              </a:extLst>
            </p:cNvPr>
            <p:cNvSpPr/>
            <p:nvPr/>
          </p:nvSpPr>
          <p:spPr>
            <a:xfrm>
              <a:off x="5184925" y="157625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" name="Google Shape;991;p31">
              <a:extLst>
                <a:ext uri="{FF2B5EF4-FFF2-40B4-BE49-F238E27FC236}">
                  <a16:creationId xmlns:a16="http://schemas.microsoft.com/office/drawing/2014/main" id="{3A30796E-1BD4-47B4-AB7F-CA3FECCD4EA5}"/>
                </a:ext>
              </a:extLst>
            </p:cNvPr>
            <p:cNvSpPr/>
            <p:nvPr/>
          </p:nvSpPr>
          <p:spPr>
            <a:xfrm>
              <a:off x="5049725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" name="Google Shape;992;p31">
              <a:extLst>
                <a:ext uri="{FF2B5EF4-FFF2-40B4-BE49-F238E27FC236}">
                  <a16:creationId xmlns:a16="http://schemas.microsoft.com/office/drawing/2014/main" id="{D485E7B6-6713-42CE-9FCC-FBBE72198BC3}"/>
                </a:ext>
              </a:extLst>
            </p:cNvPr>
            <p:cNvSpPr/>
            <p:nvPr/>
          </p:nvSpPr>
          <p:spPr>
            <a:xfrm>
              <a:off x="5245825" y="1435050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54" name="Google Shape;1899;p45">
            <a:extLst>
              <a:ext uri="{FF2B5EF4-FFF2-40B4-BE49-F238E27FC236}">
                <a16:creationId xmlns:a16="http://schemas.microsoft.com/office/drawing/2014/main" id="{B0F95416-7F33-4CEB-BD9C-EBF2AE59A3C5}"/>
              </a:ext>
            </a:extLst>
          </p:cNvPr>
          <p:cNvSpPr/>
          <p:nvPr/>
        </p:nvSpPr>
        <p:spPr>
          <a:xfrm>
            <a:off x="8759395" y="4022500"/>
            <a:ext cx="631163" cy="657985"/>
          </a:xfrm>
          <a:custGeom>
            <a:avLst/>
            <a:gdLst/>
            <a:ahLst/>
            <a:cxnLst/>
            <a:rect l="l" t="t" r="r" b="b"/>
            <a:pathLst>
              <a:path w="6606" h="6606" extrusionOk="0">
                <a:moveTo>
                  <a:pt x="3293" y="1706"/>
                </a:moveTo>
                <a:cubicBezTo>
                  <a:pt x="4117" y="1706"/>
                  <a:pt x="4906" y="2345"/>
                  <a:pt x="4906" y="3303"/>
                </a:cubicBezTo>
                <a:cubicBezTo>
                  <a:pt x="4906" y="4185"/>
                  <a:pt x="4186" y="4872"/>
                  <a:pt x="3336" y="4872"/>
                </a:cubicBezTo>
                <a:cubicBezTo>
                  <a:pt x="1897" y="4872"/>
                  <a:pt x="1211" y="3172"/>
                  <a:pt x="2192" y="2158"/>
                </a:cubicBezTo>
                <a:cubicBezTo>
                  <a:pt x="2515" y="1846"/>
                  <a:pt x="2908" y="1706"/>
                  <a:pt x="3293" y="1706"/>
                </a:cubicBezTo>
                <a:close/>
                <a:moveTo>
                  <a:pt x="2584" y="0"/>
                </a:moveTo>
                <a:lnTo>
                  <a:pt x="2584" y="720"/>
                </a:lnTo>
                <a:cubicBezTo>
                  <a:pt x="2388" y="785"/>
                  <a:pt x="2159" y="883"/>
                  <a:pt x="1963" y="981"/>
                </a:cubicBezTo>
                <a:lnTo>
                  <a:pt x="1440" y="458"/>
                </a:lnTo>
                <a:lnTo>
                  <a:pt x="459" y="1439"/>
                </a:lnTo>
                <a:lnTo>
                  <a:pt x="982" y="1962"/>
                </a:lnTo>
                <a:cubicBezTo>
                  <a:pt x="884" y="2158"/>
                  <a:pt x="786" y="2387"/>
                  <a:pt x="720" y="2583"/>
                </a:cubicBezTo>
                <a:lnTo>
                  <a:pt x="1" y="2583"/>
                </a:lnTo>
                <a:lnTo>
                  <a:pt x="1" y="3989"/>
                </a:lnTo>
                <a:lnTo>
                  <a:pt x="720" y="3989"/>
                </a:lnTo>
                <a:cubicBezTo>
                  <a:pt x="786" y="4218"/>
                  <a:pt x="884" y="4414"/>
                  <a:pt x="982" y="4611"/>
                </a:cubicBezTo>
                <a:lnTo>
                  <a:pt x="459" y="5134"/>
                </a:lnTo>
                <a:lnTo>
                  <a:pt x="1440" y="6115"/>
                </a:lnTo>
                <a:lnTo>
                  <a:pt x="1963" y="5592"/>
                </a:lnTo>
                <a:cubicBezTo>
                  <a:pt x="2159" y="5722"/>
                  <a:pt x="2388" y="5788"/>
                  <a:pt x="2584" y="5853"/>
                </a:cubicBezTo>
                <a:lnTo>
                  <a:pt x="2584" y="6605"/>
                </a:lnTo>
                <a:lnTo>
                  <a:pt x="3990" y="6605"/>
                </a:lnTo>
                <a:lnTo>
                  <a:pt x="3990" y="5853"/>
                </a:lnTo>
                <a:cubicBezTo>
                  <a:pt x="4219" y="5788"/>
                  <a:pt x="4415" y="5722"/>
                  <a:pt x="4611" y="5592"/>
                </a:cubicBezTo>
                <a:lnTo>
                  <a:pt x="5135" y="6115"/>
                </a:lnTo>
                <a:lnTo>
                  <a:pt x="6116" y="5134"/>
                </a:lnTo>
                <a:lnTo>
                  <a:pt x="5592" y="4611"/>
                </a:lnTo>
                <a:cubicBezTo>
                  <a:pt x="5723" y="4414"/>
                  <a:pt x="5789" y="4218"/>
                  <a:pt x="5854" y="3989"/>
                </a:cubicBezTo>
                <a:lnTo>
                  <a:pt x="6606" y="3989"/>
                </a:lnTo>
                <a:lnTo>
                  <a:pt x="6606" y="2583"/>
                </a:lnTo>
                <a:lnTo>
                  <a:pt x="5854" y="2583"/>
                </a:lnTo>
                <a:cubicBezTo>
                  <a:pt x="5789" y="2387"/>
                  <a:pt x="5723" y="2158"/>
                  <a:pt x="5592" y="1962"/>
                </a:cubicBezTo>
                <a:lnTo>
                  <a:pt x="6116" y="1439"/>
                </a:lnTo>
                <a:lnTo>
                  <a:pt x="5135" y="458"/>
                </a:lnTo>
                <a:lnTo>
                  <a:pt x="4611" y="981"/>
                </a:lnTo>
                <a:cubicBezTo>
                  <a:pt x="4415" y="883"/>
                  <a:pt x="4219" y="785"/>
                  <a:pt x="3990" y="720"/>
                </a:cubicBezTo>
                <a:lnTo>
                  <a:pt x="399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" name="Google Shape;10143;p67">
            <a:extLst>
              <a:ext uri="{FF2B5EF4-FFF2-40B4-BE49-F238E27FC236}">
                <a16:creationId xmlns:a16="http://schemas.microsoft.com/office/drawing/2014/main" id="{8B6FF688-0738-4181-9DDD-11FD812F497D}"/>
              </a:ext>
            </a:extLst>
          </p:cNvPr>
          <p:cNvSpPr/>
          <p:nvPr/>
        </p:nvSpPr>
        <p:spPr>
          <a:xfrm>
            <a:off x="987830" y="3142512"/>
            <a:ext cx="850359" cy="952278"/>
          </a:xfrm>
          <a:custGeom>
            <a:avLst/>
            <a:gdLst/>
            <a:ahLst/>
            <a:cxnLst/>
            <a:rect l="l" t="t" r="r" b="b"/>
            <a:pathLst>
              <a:path w="11658" h="11627" extrusionOk="0">
                <a:moveTo>
                  <a:pt x="6806" y="2017"/>
                </a:moveTo>
                <a:lnTo>
                  <a:pt x="6806" y="2773"/>
                </a:lnTo>
                <a:lnTo>
                  <a:pt x="4758" y="2773"/>
                </a:lnTo>
                <a:lnTo>
                  <a:pt x="4758" y="2017"/>
                </a:lnTo>
                <a:close/>
                <a:moveTo>
                  <a:pt x="7152" y="694"/>
                </a:moveTo>
                <a:cubicBezTo>
                  <a:pt x="7688" y="694"/>
                  <a:pt x="8192" y="1167"/>
                  <a:pt x="8192" y="1702"/>
                </a:cubicBezTo>
                <a:lnTo>
                  <a:pt x="8192" y="2773"/>
                </a:lnTo>
                <a:lnTo>
                  <a:pt x="7499" y="2773"/>
                </a:lnTo>
                <a:lnTo>
                  <a:pt x="7499" y="1702"/>
                </a:lnTo>
                <a:cubicBezTo>
                  <a:pt x="7499" y="1513"/>
                  <a:pt x="7341" y="1356"/>
                  <a:pt x="7152" y="1356"/>
                </a:cubicBezTo>
                <a:lnTo>
                  <a:pt x="4411" y="1356"/>
                </a:lnTo>
                <a:cubicBezTo>
                  <a:pt x="4191" y="1356"/>
                  <a:pt x="4033" y="1513"/>
                  <a:pt x="4033" y="1702"/>
                </a:cubicBezTo>
                <a:lnTo>
                  <a:pt x="4033" y="2773"/>
                </a:lnTo>
                <a:lnTo>
                  <a:pt x="3371" y="2773"/>
                </a:lnTo>
                <a:lnTo>
                  <a:pt x="3371" y="1702"/>
                </a:lnTo>
                <a:cubicBezTo>
                  <a:pt x="3371" y="1167"/>
                  <a:pt x="3844" y="694"/>
                  <a:pt x="4411" y="694"/>
                </a:cubicBezTo>
                <a:close/>
                <a:moveTo>
                  <a:pt x="10618" y="3498"/>
                </a:moveTo>
                <a:cubicBezTo>
                  <a:pt x="10807" y="3498"/>
                  <a:pt x="10964" y="3656"/>
                  <a:pt x="10964" y="3845"/>
                </a:cubicBezTo>
                <a:lnTo>
                  <a:pt x="10964" y="5010"/>
                </a:lnTo>
                <a:cubicBezTo>
                  <a:pt x="9546" y="6239"/>
                  <a:pt x="7688" y="6901"/>
                  <a:pt x="5766" y="6901"/>
                </a:cubicBezTo>
                <a:cubicBezTo>
                  <a:pt x="3876" y="6901"/>
                  <a:pt x="2080" y="6239"/>
                  <a:pt x="662" y="5010"/>
                </a:cubicBezTo>
                <a:lnTo>
                  <a:pt x="662" y="3971"/>
                </a:lnTo>
                <a:cubicBezTo>
                  <a:pt x="662" y="3687"/>
                  <a:pt x="851" y="3498"/>
                  <a:pt x="1135" y="3498"/>
                </a:cubicBezTo>
                <a:close/>
                <a:moveTo>
                  <a:pt x="6806" y="7531"/>
                </a:moveTo>
                <a:lnTo>
                  <a:pt x="6806" y="7940"/>
                </a:lnTo>
                <a:cubicBezTo>
                  <a:pt x="6806" y="8129"/>
                  <a:pt x="6648" y="8287"/>
                  <a:pt x="6459" y="8287"/>
                </a:cubicBezTo>
                <a:lnTo>
                  <a:pt x="5073" y="8287"/>
                </a:lnTo>
                <a:cubicBezTo>
                  <a:pt x="4884" y="8287"/>
                  <a:pt x="4726" y="8129"/>
                  <a:pt x="4726" y="7940"/>
                </a:cubicBezTo>
                <a:lnTo>
                  <a:pt x="4726" y="7531"/>
                </a:lnTo>
                <a:lnTo>
                  <a:pt x="4758" y="7531"/>
                </a:lnTo>
                <a:cubicBezTo>
                  <a:pt x="5104" y="7594"/>
                  <a:pt x="5419" y="7625"/>
                  <a:pt x="5766" y="7625"/>
                </a:cubicBezTo>
                <a:cubicBezTo>
                  <a:pt x="6112" y="7625"/>
                  <a:pt x="6427" y="7594"/>
                  <a:pt x="6806" y="7531"/>
                </a:cubicBezTo>
                <a:close/>
                <a:moveTo>
                  <a:pt x="10964" y="5892"/>
                </a:moveTo>
                <a:lnTo>
                  <a:pt x="10964" y="9988"/>
                </a:lnTo>
                <a:cubicBezTo>
                  <a:pt x="10964" y="10524"/>
                  <a:pt x="10492" y="10996"/>
                  <a:pt x="9956" y="10996"/>
                </a:cubicBezTo>
                <a:lnTo>
                  <a:pt x="1670" y="10996"/>
                </a:lnTo>
                <a:cubicBezTo>
                  <a:pt x="1135" y="10996"/>
                  <a:pt x="662" y="10524"/>
                  <a:pt x="662" y="9988"/>
                </a:cubicBezTo>
                <a:lnTo>
                  <a:pt x="662" y="5892"/>
                </a:lnTo>
                <a:cubicBezTo>
                  <a:pt x="1670" y="6649"/>
                  <a:pt x="2804" y="7184"/>
                  <a:pt x="4065" y="7436"/>
                </a:cubicBezTo>
                <a:lnTo>
                  <a:pt x="4065" y="7940"/>
                </a:lnTo>
                <a:cubicBezTo>
                  <a:pt x="4065" y="8476"/>
                  <a:pt x="4537" y="8948"/>
                  <a:pt x="5104" y="8948"/>
                </a:cubicBezTo>
                <a:lnTo>
                  <a:pt x="6490" y="8948"/>
                </a:lnTo>
                <a:cubicBezTo>
                  <a:pt x="7026" y="8948"/>
                  <a:pt x="7499" y="8476"/>
                  <a:pt x="7499" y="7940"/>
                </a:cubicBezTo>
                <a:lnTo>
                  <a:pt x="7499" y="7436"/>
                </a:lnTo>
                <a:cubicBezTo>
                  <a:pt x="7971" y="7342"/>
                  <a:pt x="8444" y="7184"/>
                  <a:pt x="8916" y="7027"/>
                </a:cubicBezTo>
                <a:cubicBezTo>
                  <a:pt x="9672" y="6743"/>
                  <a:pt x="10334" y="6365"/>
                  <a:pt x="10964" y="5892"/>
                </a:cubicBezTo>
                <a:close/>
                <a:moveTo>
                  <a:pt x="4411" y="1"/>
                </a:moveTo>
                <a:cubicBezTo>
                  <a:pt x="3466" y="1"/>
                  <a:pt x="2710" y="757"/>
                  <a:pt x="2710" y="1702"/>
                </a:cubicBezTo>
                <a:lnTo>
                  <a:pt x="2710" y="2773"/>
                </a:lnTo>
                <a:lnTo>
                  <a:pt x="1135" y="2773"/>
                </a:lnTo>
                <a:cubicBezTo>
                  <a:pt x="505" y="2773"/>
                  <a:pt x="0" y="3277"/>
                  <a:pt x="0" y="3908"/>
                </a:cubicBezTo>
                <a:lnTo>
                  <a:pt x="0" y="9957"/>
                </a:lnTo>
                <a:cubicBezTo>
                  <a:pt x="0" y="10902"/>
                  <a:pt x="725" y="11626"/>
                  <a:pt x="1670" y="11626"/>
                </a:cubicBezTo>
                <a:lnTo>
                  <a:pt x="9956" y="11626"/>
                </a:lnTo>
                <a:cubicBezTo>
                  <a:pt x="10901" y="11626"/>
                  <a:pt x="11657" y="10902"/>
                  <a:pt x="11657" y="9957"/>
                </a:cubicBezTo>
                <a:lnTo>
                  <a:pt x="11657" y="3813"/>
                </a:lnTo>
                <a:cubicBezTo>
                  <a:pt x="11626" y="3246"/>
                  <a:pt x="11153" y="2773"/>
                  <a:pt x="10618" y="2773"/>
                </a:cubicBezTo>
                <a:lnTo>
                  <a:pt x="8853" y="2773"/>
                </a:lnTo>
                <a:lnTo>
                  <a:pt x="8853" y="1702"/>
                </a:lnTo>
                <a:cubicBezTo>
                  <a:pt x="8853" y="757"/>
                  <a:pt x="8097" y="1"/>
                  <a:pt x="7152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296753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2"/>
          <p:cNvGrpSpPr/>
          <p:nvPr/>
        </p:nvGrpSpPr>
        <p:grpSpPr>
          <a:xfrm>
            <a:off x="9827853" y="144489"/>
            <a:ext cx="2257310" cy="734633"/>
            <a:chOff x="8873766" y="108497"/>
            <a:chExt cx="3440783" cy="1224389"/>
          </a:xfrm>
        </p:grpSpPr>
        <p:pic>
          <p:nvPicPr>
            <p:cNvPr id="239" name="Google Shape;239;p2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8873766" y="108497"/>
              <a:ext cx="904974" cy="1153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2"/>
            <p:cNvSpPr txBox="1"/>
            <p:nvPr/>
          </p:nvSpPr>
          <p:spPr>
            <a:xfrm>
              <a:off x="9778739" y="332612"/>
              <a:ext cx="2535810" cy="1000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/>
                  <a:ea typeface="Tahoma" panose="020B0604030504040204"/>
                  <a:cs typeface="Tahoma" panose="020B0604030504040204"/>
                  <a:sym typeface="Tahoma" panose="020B0604030504040204"/>
                </a:rPr>
                <a:t>Tanzania Geothermal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/>
                  <a:ea typeface="Tahoma" panose="020B0604030504040204"/>
                  <a:cs typeface="Tahoma" panose="020B0604030504040204"/>
                  <a:sym typeface="Tahoma" panose="020B0604030504040204"/>
                </a:rPr>
                <a:t>Development Company Limited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9778739" y="420830"/>
              <a:ext cx="9144" cy="731520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cxnSp>
        <p:nvCxnSpPr>
          <p:cNvPr id="242" name="Google Shape;242;p2"/>
          <p:cNvCxnSpPr/>
          <p:nvPr/>
        </p:nvCxnSpPr>
        <p:spPr>
          <a:xfrm>
            <a:off x="3048000" y="903933"/>
            <a:ext cx="9144000" cy="0"/>
          </a:xfrm>
          <a:prstGeom prst="straightConnector1">
            <a:avLst/>
          </a:prstGeom>
          <a:noFill/>
          <a:ln w="38100" cap="flat" cmpd="sng">
            <a:solidFill>
              <a:schemeClr val="accent6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7" name="Group 6"/>
          <p:cNvGrpSpPr/>
          <p:nvPr/>
        </p:nvGrpSpPr>
        <p:grpSpPr>
          <a:xfrm>
            <a:off x="1" y="0"/>
            <a:ext cx="3233056" cy="6864083"/>
            <a:chOff x="1" y="0"/>
            <a:chExt cx="3233056" cy="6864083"/>
          </a:xfrm>
        </p:grpSpPr>
        <p:sp>
          <p:nvSpPr>
            <p:cNvPr id="4" name="Rectangle 3"/>
            <p:cNvSpPr/>
            <p:nvPr/>
          </p:nvSpPr>
          <p:spPr>
            <a:xfrm>
              <a:off x="1" y="0"/>
              <a:ext cx="2808513" cy="68640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808514" y="5"/>
              <a:ext cx="424543" cy="6857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</p:grpSp>
      <p:sp>
        <p:nvSpPr>
          <p:cNvPr id="55" name="TextBox 3"/>
          <p:cNvSpPr txBox="1"/>
          <p:nvPr/>
        </p:nvSpPr>
        <p:spPr>
          <a:xfrm>
            <a:off x="73136" y="2798385"/>
            <a:ext cx="2808287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altLang="x-none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cs typeface="Arial" panose="020B0604020202020204" pitchFamily="34" charset="0"/>
                <a:sym typeface="Arial" panose="020B0604020202020204"/>
              </a:rPr>
              <a:t>Strategic Plan (2017 -2042)</a:t>
            </a:r>
            <a:endParaRPr kumimoji="0" lang="en-GB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Roboto" panose="02000000000000000000" charset="0"/>
              <a:cs typeface="Arial" panose="020B0604020202020204" pitchFamily="34" charset="0"/>
              <a:sym typeface="Arial" panose="020B0604020202020204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3374571" y="1978744"/>
            <a:ext cx="8370113" cy="4229302"/>
            <a:chOff x="562220" y="846472"/>
            <a:chExt cx="8019560" cy="3945855"/>
          </a:xfrm>
        </p:grpSpPr>
        <p:sp>
          <p:nvSpPr>
            <p:cNvPr id="57" name="Google Shape;344;p25"/>
            <p:cNvSpPr/>
            <p:nvPr/>
          </p:nvSpPr>
          <p:spPr>
            <a:xfrm>
              <a:off x="603554" y="927421"/>
              <a:ext cx="1955124" cy="3783958"/>
            </a:xfrm>
            <a:custGeom>
              <a:avLst/>
              <a:gdLst/>
              <a:ahLst/>
              <a:cxnLst/>
              <a:rect l="l" t="t" r="r" b="b"/>
              <a:pathLst>
                <a:path w="17370" h="33618" extrusionOk="0">
                  <a:moveTo>
                    <a:pt x="16200" y="18898"/>
                  </a:moveTo>
                  <a:lnTo>
                    <a:pt x="16200" y="18898"/>
                  </a:lnTo>
                  <a:cubicBezTo>
                    <a:pt x="16199" y="18906"/>
                    <a:pt x="16198" y="18914"/>
                    <a:pt x="16197" y="18923"/>
                  </a:cubicBezTo>
                  <a:lnTo>
                    <a:pt x="16197" y="18923"/>
                  </a:lnTo>
                  <a:cubicBezTo>
                    <a:pt x="16198" y="18913"/>
                    <a:pt x="16199" y="18904"/>
                    <a:pt x="16200" y="18898"/>
                  </a:cubicBezTo>
                  <a:close/>
                  <a:moveTo>
                    <a:pt x="10184" y="29335"/>
                  </a:moveTo>
                  <a:cubicBezTo>
                    <a:pt x="10184" y="29335"/>
                    <a:pt x="10180" y="29338"/>
                    <a:pt x="10171" y="29345"/>
                  </a:cubicBezTo>
                  <a:lnTo>
                    <a:pt x="10171" y="29345"/>
                  </a:lnTo>
                  <a:cubicBezTo>
                    <a:pt x="10180" y="29338"/>
                    <a:pt x="10184" y="29335"/>
                    <a:pt x="10184" y="29335"/>
                  </a:cubicBezTo>
                  <a:close/>
                  <a:moveTo>
                    <a:pt x="506" y="1"/>
                  </a:moveTo>
                  <a:cubicBezTo>
                    <a:pt x="248" y="1"/>
                    <a:pt x="2" y="228"/>
                    <a:pt x="13" y="494"/>
                  </a:cubicBezTo>
                  <a:cubicBezTo>
                    <a:pt x="27" y="757"/>
                    <a:pt x="231" y="982"/>
                    <a:pt x="507" y="982"/>
                  </a:cubicBezTo>
                  <a:cubicBezTo>
                    <a:pt x="942" y="982"/>
                    <a:pt x="1376" y="998"/>
                    <a:pt x="1809" y="1033"/>
                  </a:cubicBezTo>
                  <a:cubicBezTo>
                    <a:pt x="2019" y="1049"/>
                    <a:pt x="2228" y="1070"/>
                    <a:pt x="2438" y="1094"/>
                  </a:cubicBezTo>
                  <a:cubicBezTo>
                    <a:pt x="2491" y="1101"/>
                    <a:pt x="2542" y="1108"/>
                    <a:pt x="2595" y="1114"/>
                  </a:cubicBezTo>
                  <a:cubicBezTo>
                    <a:pt x="2599" y="1115"/>
                    <a:pt x="2636" y="1119"/>
                    <a:pt x="2640" y="1119"/>
                  </a:cubicBezTo>
                  <a:cubicBezTo>
                    <a:pt x="2640" y="1119"/>
                    <a:pt x="2640" y="1119"/>
                    <a:pt x="2640" y="1119"/>
                  </a:cubicBezTo>
                  <a:lnTo>
                    <a:pt x="2640" y="1119"/>
                  </a:lnTo>
                  <a:cubicBezTo>
                    <a:pt x="2651" y="1121"/>
                    <a:pt x="2661" y="1122"/>
                    <a:pt x="2665" y="1123"/>
                  </a:cubicBezTo>
                  <a:cubicBezTo>
                    <a:pt x="2769" y="1136"/>
                    <a:pt x="2872" y="1152"/>
                    <a:pt x="2974" y="1169"/>
                  </a:cubicBezTo>
                  <a:cubicBezTo>
                    <a:pt x="3803" y="1302"/>
                    <a:pt x="4623" y="1499"/>
                    <a:pt x="5421" y="1758"/>
                  </a:cubicBezTo>
                  <a:cubicBezTo>
                    <a:pt x="5808" y="1883"/>
                    <a:pt x="6190" y="2024"/>
                    <a:pt x="6567" y="2179"/>
                  </a:cubicBezTo>
                  <a:cubicBezTo>
                    <a:pt x="6587" y="2187"/>
                    <a:pt x="6659" y="2217"/>
                    <a:pt x="6659" y="2217"/>
                  </a:cubicBezTo>
                  <a:cubicBezTo>
                    <a:pt x="6659" y="2217"/>
                    <a:pt x="6651" y="2214"/>
                    <a:pt x="6630" y="2205"/>
                  </a:cubicBezTo>
                  <a:lnTo>
                    <a:pt x="6630" y="2205"/>
                  </a:lnTo>
                  <a:cubicBezTo>
                    <a:pt x="6676" y="2224"/>
                    <a:pt x="6723" y="2244"/>
                    <a:pt x="6769" y="2265"/>
                  </a:cubicBezTo>
                  <a:cubicBezTo>
                    <a:pt x="6868" y="2308"/>
                    <a:pt x="6968" y="2352"/>
                    <a:pt x="7066" y="2398"/>
                  </a:cubicBezTo>
                  <a:cubicBezTo>
                    <a:pt x="7249" y="2482"/>
                    <a:pt x="7430" y="2569"/>
                    <a:pt x="7610" y="2661"/>
                  </a:cubicBezTo>
                  <a:cubicBezTo>
                    <a:pt x="8334" y="3027"/>
                    <a:pt x="9029" y="3447"/>
                    <a:pt x="9689" y="3914"/>
                  </a:cubicBezTo>
                  <a:cubicBezTo>
                    <a:pt x="9853" y="4030"/>
                    <a:pt x="10013" y="4150"/>
                    <a:pt x="10171" y="4270"/>
                  </a:cubicBezTo>
                  <a:cubicBezTo>
                    <a:pt x="10184" y="4280"/>
                    <a:pt x="10189" y="4284"/>
                    <a:pt x="10189" y="4284"/>
                  </a:cubicBezTo>
                  <a:cubicBezTo>
                    <a:pt x="10189" y="4284"/>
                    <a:pt x="10182" y="4278"/>
                    <a:pt x="10174" y="4272"/>
                  </a:cubicBezTo>
                  <a:lnTo>
                    <a:pt x="10174" y="4272"/>
                  </a:lnTo>
                  <a:cubicBezTo>
                    <a:pt x="10191" y="4285"/>
                    <a:pt x="10207" y="4298"/>
                    <a:pt x="10224" y="4311"/>
                  </a:cubicBezTo>
                  <a:cubicBezTo>
                    <a:pt x="10264" y="4342"/>
                    <a:pt x="10303" y="4373"/>
                    <a:pt x="10342" y="4404"/>
                  </a:cubicBezTo>
                  <a:cubicBezTo>
                    <a:pt x="10426" y="4471"/>
                    <a:pt x="10509" y="4538"/>
                    <a:pt x="10591" y="4608"/>
                  </a:cubicBezTo>
                  <a:cubicBezTo>
                    <a:pt x="10898" y="4864"/>
                    <a:pt x="11194" y="5130"/>
                    <a:pt x="11482" y="5407"/>
                  </a:cubicBezTo>
                  <a:cubicBezTo>
                    <a:pt x="11775" y="5688"/>
                    <a:pt x="12056" y="5981"/>
                    <a:pt x="12327" y="6285"/>
                  </a:cubicBezTo>
                  <a:cubicBezTo>
                    <a:pt x="12460" y="6432"/>
                    <a:pt x="12591" y="6585"/>
                    <a:pt x="12719" y="6738"/>
                  </a:cubicBezTo>
                  <a:cubicBezTo>
                    <a:pt x="12782" y="6815"/>
                    <a:pt x="12846" y="6893"/>
                    <a:pt x="12908" y="6972"/>
                  </a:cubicBezTo>
                  <a:cubicBezTo>
                    <a:pt x="12939" y="7009"/>
                    <a:pt x="12971" y="7049"/>
                    <a:pt x="13001" y="7089"/>
                  </a:cubicBezTo>
                  <a:cubicBezTo>
                    <a:pt x="13012" y="7102"/>
                    <a:pt x="13022" y="7115"/>
                    <a:pt x="13032" y="7128"/>
                  </a:cubicBezTo>
                  <a:lnTo>
                    <a:pt x="13032" y="7128"/>
                  </a:lnTo>
                  <a:cubicBezTo>
                    <a:pt x="13037" y="7135"/>
                    <a:pt x="13045" y="7145"/>
                    <a:pt x="13056" y="7160"/>
                  </a:cubicBezTo>
                  <a:cubicBezTo>
                    <a:pt x="13544" y="7805"/>
                    <a:pt x="13989" y="8481"/>
                    <a:pt x="14380" y="9189"/>
                  </a:cubicBezTo>
                  <a:cubicBezTo>
                    <a:pt x="14575" y="9542"/>
                    <a:pt x="14756" y="9903"/>
                    <a:pt x="14924" y="10268"/>
                  </a:cubicBezTo>
                  <a:cubicBezTo>
                    <a:pt x="14966" y="10360"/>
                    <a:pt x="15007" y="10452"/>
                    <a:pt x="15048" y="10547"/>
                  </a:cubicBezTo>
                  <a:cubicBezTo>
                    <a:pt x="15064" y="10583"/>
                    <a:pt x="15080" y="10620"/>
                    <a:pt x="15096" y="10657"/>
                  </a:cubicBezTo>
                  <a:lnTo>
                    <a:pt x="15096" y="10657"/>
                  </a:lnTo>
                  <a:cubicBezTo>
                    <a:pt x="15096" y="10658"/>
                    <a:pt x="15135" y="10751"/>
                    <a:pt x="15143" y="10769"/>
                  </a:cubicBezTo>
                  <a:cubicBezTo>
                    <a:pt x="15220" y="10957"/>
                    <a:pt x="15292" y="11146"/>
                    <a:pt x="15363" y="11336"/>
                  </a:cubicBezTo>
                  <a:cubicBezTo>
                    <a:pt x="15646" y="12114"/>
                    <a:pt x="15871" y="12915"/>
                    <a:pt x="16034" y="13727"/>
                  </a:cubicBezTo>
                  <a:cubicBezTo>
                    <a:pt x="16076" y="13938"/>
                    <a:pt x="16115" y="14150"/>
                    <a:pt x="16148" y="14363"/>
                  </a:cubicBezTo>
                  <a:cubicBezTo>
                    <a:pt x="16163" y="14458"/>
                    <a:pt x="16177" y="14554"/>
                    <a:pt x="16192" y="14651"/>
                  </a:cubicBezTo>
                  <a:cubicBezTo>
                    <a:pt x="16194" y="14672"/>
                    <a:pt x="16198" y="14696"/>
                    <a:pt x="16200" y="14717"/>
                  </a:cubicBezTo>
                  <a:cubicBezTo>
                    <a:pt x="16195" y="14683"/>
                    <a:pt x="16194" y="14671"/>
                    <a:pt x="16194" y="14671"/>
                  </a:cubicBezTo>
                  <a:lnTo>
                    <a:pt x="16194" y="14671"/>
                  </a:lnTo>
                  <a:cubicBezTo>
                    <a:pt x="16194" y="14671"/>
                    <a:pt x="16199" y="14708"/>
                    <a:pt x="16200" y="14719"/>
                  </a:cubicBezTo>
                  <a:cubicBezTo>
                    <a:pt x="16208" y="14780"/>
                    <a:pt x="16215" y="14839"/>
                    <a:pt x="16222" y="14898"/>
                  </a:cubicBezTo>
                  <a:cubicBezTo>
                    <a:pt x="16271" y="15320"/>
                    <a:pt x="16304" y="15741"/>
                    <a:pt x="16321" y="16165"/>
                  </a:cubicBezTo>
                  <a:cubicBezTo>
                    <a:pt x="16353" y="17032"/>
                    <a:pt x="16321" y="17900"/>
                    <a:pt x="16217" y="18761"/>
                  </a:cubicBezTo>
                  <a:cubicBezTo>
                    <a:pt x="16212" y="18806"/>
                    <a:pt x="16205" y="18851"/>
                    <a:pt x="16200" y="18896"/>
                  </a:cubicBezTo>
                  <a:cubicBezTo>
                    <a:pt x="16195" y="18932"/>
                    <a:pt x="16194" y="18945"/>
                    <a:pt x="16194" y="18945"/>
                  </a:cubicBezTo>
                  <a:cubicBezTo>
                    <a:pt x="16194" y="18945"/>
                    <a:pt x="16194" y="18944"/>
                    <a:pt x="16194" y="18944"/>
                  </a:cubicBezTo>
                  <a:lnTo>
                    <a:pt x="16194" y="18944"/>
                  </a:lnTo>
                  <a:cubicBezTo>
                    <a:pt x="16193" y="18951"/>
                    <a:pt x="16192" y="18958"/>
                    <a:pt x="16192" y="18964"/>
                  </a:cubicBezTo>
                  <a:cubicBezTo>
                    <a:pt x="16176" y="19076"/>
                    <a:pt x="16159" y="19185"/>
                    <a:pt x="16142" y="19297"/>
                  </a:cubicBezTo>
                  <a:cubicBezTo>
                    <a:pt x="16108" y="19503"/>
                    <a:pt x="16071" y="19707"/>
                    <a:pt x="16030" y="19911"/>
                  </a:cubicBezTo>
                  <a:cubicBezTo>
                    <a:pt x="15947" y="20323"/>
                    <a:pt x="15849" y="20730"/>
                    <a:pt x="15734" y="21135"/>
                  </a:cubicBezTo>
                  <a:cubicBezTo>
                    <a:pt x="15621" y="21536"/>
                    <a:pt x="15493" y="21931"/>
                    <a:pt x="15349" y="22320"/>
                  </a:cubicBezTo>
                  <a:cubicBezTo>
                    <a:pt x="15278" y="22511"/>
                    <a:pt x="15204" y="22700"/>
                    <a:pt x="15128" y="22888"/>
                  </a:cubicBezTo>
                  <a:cubicBezTo>
                    <a:pt x="15119" y="22909"/>
                    <a:pt x="15097" y="22961"/>
                    <a:pt x="15097" y="22961"/>
                  </a:cubicBezTo>
                  <a:cubicBezTo>
                    <a:pt x="15097" y="22961"/>
                    <a:pt x="15100" y="22953"/>
                    <a:pt x="15109" y="22930"/>
                  </a:cubicBezTo>
                  <a:lnTo>
                    <a:pt x="15109" y="22930"/>
                  </a:lnTo>
                  <a:cubicBezTo>
                    <a:pt x="15090" y="22976"/>
                    <a:pt x="15069" y="23024"/>
                    <a:pt x="15049" y="23070"/>
                  </a:cubicBezTo>
                  <a:cubicBezTo>
                    <a:pt x="15006" y="23170"/>
                    <a:pt x="14962" y="23268"/>
                    <a:pt x="14916" y="23367"/>
                  </a:cubicBezTo>
                  <a:cubicBezTo>
                    <a:pt x="14577" y="24105"/>
                    <a:pt x="14183" y="24816"/>
                    <a:pt x="13738" y="25495"/>
                  </a:cubicBezTo>
                  <a:cubicBezTo>
                    <a:pt x="13520" y="25827"/>
                    <a:pt x="13290" y="26151"/>
                    <a:pt x="13049" y="26467"/>
                  </a:cubicBezTo>
                  <a:lnTo>
                    <a:pt x="13049" y="26467"/>
                  </a:lnTo>
                  <a:cubicBezTo>
                    <a:pt x="13043" y="26475"/>
                    <a:pt x="13001" y="26529"/>
                    <a:pt x="12990" y="26544"/>
                  </a:cubicBezTo>
                  <a:cubicBezTo>
                    <a:pt x="12959" y="26583"/>
                    <a:pt x="12929" y="26622"/>
                    <a:pt x="12897" y="26662"/>
                  </a:cubicBezTo>
                  <a:cubicBezTo>
                    <a:pt x="12834" y="26740"/>
                    <a:pt x="12771" y="26816"/>
                    <a:pt x="12708" y="26893"/>
                  </a:cubicBezTo>
                  <a:cubicBezTo>
                    <a:pt x="12580" y="27047"/>
                    <a:pt x="12449" y="27197"/>
                    <a:pt x="12316" y="27345"/>
                  </a:cubicBezTo>
                  <a:cubicBezTo>
                    <a:pt x="11774" y="27951"/>
                    <a:pt x="11186" y="28516"/>
                    <a:pt x="10560" y="29034"/>
                  </a:cubicBezTo>
                  <a:cubicBezTo>
                    <a:pt x="10488" y="29093"/>
                    <a:pt x="10417" y="29151"/>
                    <a:pt x="10344" y="29210"/>
                  </a:cubicBezTo>
                  <a:cubicBezTo>
                    <a:pt x="10305" y="29240"/>
                    <a:pt x="10265" y="29272"/>
                    <a:pt x="10227" y="29303"/>
                  </a:cubicBezTo>
                  <a:cubicBezTo>
                    <a:pt x="10203" y="29320"/>
                    <a:pt x="10182" y="29338"/>
                    <a:pt x="10158" y="29355"/>
                  </a:cubicBezTo>
                  <a:cubicBezTo>
                    <a:pt x="10163" y="29351"/>
                    <a:pt x="10167" y="29348"/>
                    <a:pt x="10171" y="29345"/>
                  </a:cubicBezTo>
                  <a:lnTo>
                    <a:pt x="10171" y="29345"/>
                  </a:lnTo>
                  <a:cubicBezTo>
                    <a:pt x="10167" y="29348"/>
                    <a:pt x="10162" y="29352"/>
                    <a:pt x="10156" y="29356"/>
                  </a:cubicBezTo>
                  <a:cubicBezTo>
                    <a:pt x="9996" y="29477"/>
                    <a:pt x="9836" y="29596"/>
                    <a:pt x="9672" y="29712"/>
                  </a:cubicBezTo>
                  <a:cubicBezTo>
                    <a:pt x="9339" y="29947"/>
                    <a:pt x="8997" y="30171"/>
                    <a:pt x="8648" y="30381"/>
                  </a:cubicBezTo>
                  <a:cubicBezTo>
                    <a:pt x="8298" y="30592"/>
                    <a:pt x="7938" y="30788"/>
                    <a:pt x="7572" y="30973"/>
                  </a:cubicBezTo>
                  <a:cubicBezTo>
                    <a:pt x="7392" y="31064"/>
                    <a:pt x="7210" y="31151"/>
                    <a:pt x="7026" y="31235"/>
                  </a:cubicBezTo>
                  <a:cubicBezTo>
                    <a:pt x="6934" y="31277"/>
                    <a:pt x="6842" y="31318"/>
                    <a:pt x="6749" y="31358"/>
                  </a:cubicBezTo>
                  <a:cubicBezTo>
                    <a:pt x="6709" y="31376"/>
                    <a:pt x="6669" y="31392"/>
                    <a:pt x="6628" y="31409"/>
                  </a:cubicBezTo>
                  <a:cubicBezTo>
                    <a:pt x="6649" y="31400"/>
                    <a:pt x="6657" y="31397"/>
                    <a:pt x="6657" y="31397"/>
                  </a:cubicBezTo>
                  <a:lnTo>
                    <a:pt x="6657" y="31397"/>
                  </a:lnTo>
                  <a:cubicBezTo>
                    <a:pt x="6656" y="31397"/>
                    <a:pt x="6565" y="31435"/>
                    <a:pt x="6545" y="31443"/>
                  </a:cubicBezTo>
                  <a:cubicBezTo>
                    <a:pt x="5782" y="31755"/>
                    <a:pt x="4995" y="32009"/>
                    <a:pt x="4192" y="32202"/>
                  </a:cubicBezTo>
                  <a:cubicBezTo>
                    <a:pt x="3781" y="32301"/>
                    <a:pt x="3367" y="32382"/>
                    <a:pt x="2950" y="32449"/>
                  </a:cubicBezTo>
                  <a:cubicBezTo>
                    <a:pt x="2846" y="32465"/>
                    <a:pt x="2743" y="32481"/>
                    <a:pt x="2641" y="32495"/>
                  </a:cubicBezTo>
                  <a:cubicBezTo>
                    <a:pt x="2635" y="32496"/>
                    <a:pt x="2629" y="32497"/>
                    <a:pt x="2625" y="32497"/>
                  </a:cubicBezTo>
                  <a:lnTo>
                    <a:pt x="2625" y="32497"/>
                  </a:lnTo>
                  <a:cubicBezTo>
                    <a:pt x="2621" y="32498"/>
                    <a:pt x="2611" y="32499"/>
                    <a:pt x="2594" y="32501"/>
                  </a:cubicBezTo>
                  <a:cubicBezTo>
                    <a:pt x="2533" y="32509"/>
                    <a:pt x="2474" y="32516"/>
                    <a:pt x="2414" y="32523"/>
                  </a:cubicBezTo>
                  <a:cubicBezTo>
                    <a:pt x="2197" y="32548"/>
                    <a:pt x="1980" y="32569"/>
                    <a:pt x="1762" y="32586"/>
                  </a:cubicBezTo>
                  <a:cubicBezTo>
                    <a:pt x="1343" y="32618"/>
                    <a:pt x="924" y="32633"/>
                    <a:pt x="504" y="32633"/>
                  </a:cubicBezTo>
                  <a:cubicBezTo>
                    <a:pt x="247" y="32633"/>
                    <a:pt x="1" y="32859"/>
                    <a:pt x="12" y="33125"/>
                  </a:cubicBezTo>
                  <a:cubicBezTo>
                    <a:pt x="23" y="33391"/>
                    <a:pt x="228" y="33617"/>
                    <a:pt x="504" y="33617"/>
                  </a:cubicBezTo>
                  <a:cubicBezTo>
                    <a:pt x="2257" y="33615"/>
                    <a:pt x="4014" y="33346"/>
                    <a:pt x="5681" y="32806"/>
                  </a:cubicBezTo>
                  <a:cubicBezTo>
                    <a:pt x="7290" y="32282"/>
                    <a:pt x="8823" y="31519"/>
                    <a:pt x="10202" y="30538"/>
                  </a:cubicBezTo>
                  <a:cubicBezTo>
                    <a:pt x="11601" y="29543"/>
                    <a:pt x="12833" y="28350"/>
                    <a:pt x="13877" y="26989"/>
                  </a:cubicBezTo>
                  <a:cubicBezTo>
                    <a:pt x="14908" y="25647"/>
                    <a:pt x="15719" y="24150"/>
                    <a:pt x="16301" y="22564"/>
                  </a:cubicBezTo>
                  <a:cubicBezTo>
                    <a:pt x="16901" y="20928"/>
                    <a:pt x="17233" y="19194"/>
                    <a:pt x="17302" y="17453"/>
                  </a:cubicBezTo>
                  <a:cubicBezTo>
                    <a:pt x="17369" y="15694"/>
                    <a:pt x="17160" y="13915"/>
                    <a:pt x="16680" y="12222"/>
                  </a:cubicBezTo>
                  <a:cubicBezTo>
                    <a:pt x="16218" y="10591"/>
                    <a:pt x="15504" y="9024"/>
                    <a:pt x="14573" y="7608"/>
                  </a:cubicBezTo>
                  <a:cubicBezTo>
                    <a:pt x="13652" y="6209"/>
                    <a:pt x="12529" y="4942"/>
                    <a:pt x="11236" y="3875"/>
                  </a:cubicBezTo>
                  <a:cubicBezTo>
                    <a:pt x="9910" y="2779"/>
                    <a:pt x="8438" y="1898"/>
                    <a:pt x="6847" y="1243"/>
                  </a:cubicBezTo>
                  <a:cubicBezTo>
                    <a:pt x="5235" y="579"/>
                    <a:pt x="3522" y="185"/>
                    <a:pt x="1785" y="51"/>
                  </a:cubicBezTo>
                  <a:cubicBezTo>
                    <a:pt x="1359" y="18"/>
                    <a:pt x="932" y="3"/>
                    <a:pt x="506" y="1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58" name="Google Shape;345;p25"/>
            <p:cNvGrpSpPr/>
            <p:nvPr/>
          </p:nvGrpSpPr>
          <p:grpSpPr>
            <a:xfrm>
              <a:off x="1756921" y="1331587"/>
              <a:ext cx="307614" cy="294783"/>
              <a:chOff x="2099309" y="1298368"/>
              <a:chExt cx="293189" cy="280960"/>
            </a:xfrm>
          </p:grpSpPr>
          <p:sp>
            <p:nvSpPr>
              <p:cNvPr id="97" name="Google Shape;346;p25"/>
              <p:cNvSpPr/>
              <p:nvPr/>
            </p:nvSpPr>
            <p:spPr>
              <a:xfrm>
                <a:off x="2099309" y="1298368"/>
                <a:ext cx="293189" cy="280960"/>
              </a:xfrm>
              <a:custGeom>
                <a:avLst/>
                <a:gdLst/>
                <a:ahLst/>
                <a:cxnLst/>
                <a:rect l="l" t="t" r="r" b="b"/>
                <a:pathLst>
                  <a:path w="2733" h="2619" extrusionOk="0">
                    <a:moveTo>
                      <a:pt x="944" y="1215"/>
                    </a:moveTo>
                    <a:cubicBezTo>
                      <a:pt x="943" y="1215"/>
                      <a:pt x="936" y="1239"/>
                      <a:pt x="933" y="1261"/>
                    </a:cubicBezTo>
                    <a:lnTo>
                      <a:pt x="933" y="1261"/>
                    </a:lnTo>
                    <a:cubicBezTo>
                      <a:pt x="943" y="1227"/>
                      <a:pt x="945" y="1215"/>
                      <a:pt x="944" y="1215"/>
                    </a:cubicBezTo>
                    <a:close/>
                    <a:moveTo>
                      <a:pt x="1901" y="1244"/>
                    </a:moveTo>
                    <a:cubicBezTo>
                      <a:pt x="1902" y="1247"/>
                      <a:pt x="1903" y="1251"/>
                      <a:pt x="1904" y="1254"/>
                    </a:cubicBezTo>
                    <a:cubicBezTo>
                      <a:pt x="1906" y="1265"/>
                      <a:pt x="1907" y="1272"/>
                      <a:pt x="1906" y="1276"/>
                    </a:cubicBezTo>
                    <a:lnTo>
                      <a:pt x="1906" y="1276"/>
                    </a:lnTo>
                    <a:cubicBezTo>
                      <a:pt x="1904" y="1265"/>
                      <a:pt x="1902" y="1254"/>
                      <a:pt x="1901" y="1244"/>
                    </a:cubicBezTo>
                    <a:close/>
                    <a:moveTo>
                      <a:pt x="1911" y="1352"/>
                    </a:moveTo>
                    <a:cubicBezTo>
                      <a:pt x="1911" y="1352"/>
                      <a:pt x="1911" y="1352"/>
                      <a:pt x="1911" y="1352"/>
                    </a:cubicBezTo>
                    <a:lnTo>
                      <a:pt x="1911" y="1352"/>
                    </a:lnTo>
                    <a:cubicBezTo>
                      <a:pt x="1911" y="1352"/>
                      <a:pt x="1911" y="1352"/>
                      <a:pt x="1911" y="1352"/>
                    </a:cubicBezTo>
                    <a:close/>
                    <a:moveTo>
                      <a:pt x="1432" y="830"/>
                    </a:moveTo>
                    <a:cubicBezTo>
                      <a:pt x="1449" y="830"/>
                      <a:pt x="1467" y="832"/>
                      <a:pt x="1485" y="832"/>
                    </a:cubicBezTo>
                    <a:lnTo>
                      <a:pt x="1485" y="832"/>
                    </a:lnTo>
                    <a:cubicBezTo>
                      <a:pt x="1526" y="842"/>
                      <a:pt x="1566" y="853"/>
                      <a:pt x="1605" y="866"/>
                    </a:cubicBezTo>
                    <a:lnTo>
                      <a:pt x="1605" y="866"/>
                    </a:lnTo>
                    <a:cubicBezTo>
                      <a:pt x="1627" y="879"/>
                      <a:pt x="1651" y="888"/>
                      <a:pt x="1672" y="899"/>
                    </a:cubicBezTo>
                    <a:cubicBezTo>
                      <a:pt x="1686" y="907"/>
                      <a:pt x="1699" y="916"/>
                      <a:pt x="1711" y="925"/>
                    </a:cubicBezTo>
                    <a:lnTo>
                      <a:pt x="1717" y="928"/>
                    </a:lnTo>
                    <a:lnTo>
                      <a:pt x="1717" y="928"/>
                    </a:lnTo>
                    <a:cubicBezTo>
                      <a:pt x="1718" y="929"/>
                      <a:pt x="1719" y="931"/>
                      <a:pt x="1721" y="932"/>
                    </a:cubicBezTo>
                    <a:cubicBezTo>
                      <a:pt x="1749" y="958"/>
                      <a:pt x="1776" y="986"/>
                      <a:pt x="1803" y="1015"/>
                    </a:cubicBezTo>
                    <a:cubicBezTo>
                      <a:pt x="1804" y="1016"/>
                      <a:pt x="1805" y="1017"/>
                      <a:pt x="1806" y="1018"/>
                    </a:cubicBezTo>
                    <a:lnTo>
                      <a:pt x="1806" y="1018"/>
                    </a:lnTo>
                    <a:cubicBezTo>
                      <a:pt x="1817" y="1032"/>
                      <a:pt x="1827" y="1047"/>
                      <a:pt x="1836" y="1063"/>
                    </a:cubicBezTo>
                    <a:cubicBezTo>
                      <a:pt x="1847" y="1083"/>
                      <a:pt x="1857" y="1103"/>
                      <a:pt x="1869" y="1126"/>
                    </a:cubicBezTo>
                    <a:lnTo>
                      <a:pt x="1869" y="1126"/>
                    </a:lnTo>
                    <a:cubicBezTo>
                      <a:pt x="1880" y="1160"/>
                      <a:pt x="1889" y="1194"/>
                      <a:pt x="1898" y="1230"/>
                    </a:cubicBezTo>
                    <a:lnTo>
                      <a:pt x="1898" y="1230"/>
                    </a:lnTo>
                    <a:cubicBezTo>
                      <a:pt x="1898" y="1225"/>
                      <a:pt x="1899" y="1221"/>
                      <a:pt x="1900" y="1216"/>
                    </a:cubicBezTo>
                    <a:lnTo>
                      <a:pt x="1900" y="1216"/>
                    </a:lnTo>
                    <a:cubicBezTo>
                      <a:pt x="1899" y="1224"/>
                      <a:pt x="1900" y="1234"/>
                      <a:pt x="1901" y="1244"/>
                    </a:cubicBezTo>
                    <a:lnTo>
                      <a:pt x="1901" y="1244"/>
                    </a:lnTo>
                    <a:cubicBezTo>
                      <a:pt x="1900" y="1239"/>
                      <a:pt x="1899" y="1234"/>
                      <a:pt x="1898" y="1230"/>
                    </a:cubicBezTo>
                    <a:lnTo>
                      <a:pt x="1898" y="1230"/>
                    </a:lnTo>
                    <a:cubicBezTo>
                      <a:pt x="1894" y="1263"/>
                      <a:pt x="1900" y="1279"/>
                      <a:pt x="1904" y="1279"/>
                    </a:cubicBezTo>
                    <a:cubicBezTo>
                      <a:pt x="1904" y="1279"/>
                      <a:pt x="1905" y="1278"/>
                      <a:pt x="1906" y="1276"/>
                    </a:cubicBezTo>
                    <a:lnTo>
                      <a:pt x="1906" y="1276"/>
                    </a:lnTo>
                    <a:cubicBezTo>
                      <a:pt x="1907" y="1289"/>
                      <a:pt x="1909" y="1301"/>
                      <a:pt x="1909" y="1312"/>
                    </a:cubicBezTo>
                    <a:cubicBezTo>
                      <a:pt x="1909" y="1329"/>
                      <a:pt x="1908" y="1345"/>
                      <a:pt x="1907" y="1360"/>
                    </a:cubicBezTo>
                    <a:lnTo>
                      <a:pt x="1907" y="1360"/>
                    </a:lnTo>
                    <a:cubicBezTo>
                      <a:pt x="1894" y="1389"/>
                      <a:pt x="1892" y="1439"/>
                      <a:pt x="1883" y="1470"/>
                    </a:cubicBezTo>
                    <a:cubicBezTo>
                      <a:pt x="1878" y="1485"/>
                      <a:pt x="1869" y="1502"/>
                      <a:pt x="1863" y="1519"/>
                    </a:cubicBezTo>
                    <a:lnTo>
                      <a:pt x="1863" y="1519"/>
                    </a:lnTo>
                    <a:cubicBezTo>
                      <a:pt x="1846" y="1550"/>
                      <a:pt x="1828" y="1581"/>
                      <a:pt x="1808" y="1611"/>
                    </a:cubicBezTo>
                    <a:lnTo>
                      <a:pt x="1808" y="1611"/>
                    </a:lnTo>
                    <a:cubicBezTo>
                      <a:pt x="1796" y="1622"/>
                      <a:pt x="1785" y="1637"/>
                      <a:pt x="1773" y="1650"/>
                    </a:cubicBezTo>
                    <a:lnTo>
                      <a:pt x="1740" y="1684"/>
                    </a:lnTo>
                    <a:cubicBezTo>
                      <a:pt x="1739" y="1685"/>
                      <a:pt x="1738" y="1685"/>
                      <a:pt x="1738" y="1686"/>
                    </a:cubicBezTo>
                    <a:lnTo>
                      <a:pt x="1738" y="1686"/>
                    </a:lnTo>
                    <a:cubicBezTo>
                      <a:pt x="1741" y="1684"/>
                      <a:pt x="1746" y="1682"/>
                      <a:pt x="1750" y="1680"/>
                    </a:cubicBezTo>
                    <a:lnTo>
                      <a:pt x="1750" y="1680"/>
                    </a:lnTo>
                    <a:cubicBezTo>
                      <a:pt x="1745" y="1683"/>
                      <a:pt x="1740" y="1685"/>
                      <a:pt x="1735" y="1688"/>
                    </a:cubicBezTo>
                    <a:lnTo>
                      <a:pt x="1735" y="1688"/>
                    </a:lnTo>
                    <a:cubicBezTo>
                      <a:pt x="1726" y="1695"/>
                      <a:pt x="1717" y="1701"/>
                      <a:pt x="1710" y="1704"/>
                    </a:cubicBezTo>
                    <a:lnTo>
                      <a:pt x="1710" y="1704"/>
                    </a:lnTo>
                    <a:cubicBezTo>
                      <a:pt x="1718" y="1698"/>
                      <a:pt x="1727" y="1693"/>
                      <a:pt x="1735" y="1688"/>
                    </a:cubicBezTo>
                    <a:lnTo>
                      <a:pt x="1735" y="1688"/>
                    </a:lnTo>
                    <a:cubicBezTo>
                      <a:pt x="1736" y="1687"/>
                      <a:pt x="1737" y="1687"/>
                      <a:pt x="1738" y="1686"/>
                    </a:cubicBezTo>
                    <a:lnTo>
                      <a:pt x="1738" y="1686"/>
                    </a:lnTo>
                    <a:cubicBezTo>
                      <a:pt x="1706" y="1701"/>
                      <a:pt x="1698" y="1707"/>
                      <a:pt x="1701" y="1707"/>
                    </a:cubicBezTo>
                    <a:cubicBezTo>
                      <a:pt x="1703" y="1707"/>
                      <a:pt x="1706" y="1706"/>
                      <a:pt x="1710" y="1704"/>
                    </a:cubicBezTo>
                    <a:lnTo>
                      <a:pt x="1710" y="1704"/>
                    </a:lnTo>
                    <a:cubicBezTo>
                      <a:pt x="1691" y="1718"/>
                      <a:pt x="1672" y="1733"/>
                      <a:pt x="1653" y="1743"/>
                    </a:cubicBezTo>
                    <a:cubicBezTo>
                      <a:pt x="1639" y="1751"/>
                      <a:pt x="1624" y="1757"/>
                      <a:pt x="1611" y="1766"/>
                    </a:cubicBezTo>
                    <a:cubicBezTo>
                      <a:pt x="1576" y="1776"/>
                      <a:pt x="1543" y="1787"/>
                      <a:pt x="1508" y="1795"/>
                    </a:cubicBezTo>
                    <a:lnTo>
                      <a:pt x="1508" y="1795"/>
                    </a:lnTo>
                    <a:cubicBezTo>
                      <a:pt x="1496" y="1793"/>
                      <a:pt x="1487" y="1792"/>
                      <a:pt x="1480" y="1792"/>
                    </a:cubicBezTo>
                    <a:cubicBezTo>
                      <a:pt x="1456" y="1792"/>
                      <a:pt x="1453" y="1799"/>
                      <a:pt x="1468" y="1800"/>
                    </a:cubicBezTo>
                    <a:lnTo>
                      <a:pt x="1468" y="1800"/>
                    </a:lnTo>
                    <a:cubicBezTo>
                      <a:pt x="1480" y="1798"/>
                      <a:pt x="1493" y="1795"/>
                      <a:pt x="1505" y="1795"/>
                    </a:cubicBezTo>
                    <a:lnTo>
                      <a:pt x="1505" y="1795"/>
                    </a:lnTo>
                    <a:cubicBezTo>
                      <a:pt x="1506" y="1795"/>
                      <a:pt x="1507" y="1795"/>
                      <a:pt x="1508" y="1795"/>
                    </a:cubicBezTo>
                    <a:lnTo>
                      <a:pt x="1508" y="1795"/>
                    </a:lnTo>
                    <a:cubicBezTo>
                      <a:pt x="1510" y="1795"/>
                      <a:pt x="1512" y="1795"/>
                      <a:pt x="1515" y="1796"/>
                    </a:cubicBezTo>
                    <a:lnTo>
                      <a:pt x="1515" y="1796"/>
                    </a:lnTo>
                    <a:cubicBezTo>
                      <a:pt x="1512" y="1795"/>
                      <a:pt x="1509" y="1795"/>
                      <a:pt x="1506" y="1795"/>
                    </a:cubicBezTo>
                    <a:cubicBezTo>
                      <a:pt x="1506" y="1795"/>
                      <a:pt x="1505" y="1795"/>
                      <a:pt x="1505" y="1795"/>
                    </a:cubicBezTo>
                    <a:lnTo>
                      <a:pt x="1505" y="1795"/>
                    </a:lnTo>
                    <a:cubicBezTo>
                      <a:pt x="1501" y="1796"/>
                      <a:pt x="1498" y="1797"/>
                      <a:pt x="1494" y="1797"/>
                    </a:cubicBezTo>
                    <a:cubicBezTo>
                      <a:pt x="1485" y="1799"/>
                      <a:pt x="1478" y="1800"/>
                      <a:pt x="1472" y="1800"/>
                    </a:cubicBezTo>
                    <a:cubicBezTo>
                      <a:pt x="1471" y="1800"/>
                      <a:pt x="1469" y="1800"/>
                      <a:pt x="1468" y="1800"/>
                    </a:cubicBezTo>
                    <a:lnTo>
                      <a:pt x="1468" y="1800"/>
                    </a:lnTo>
                    <a:cubicBezTo>
                      <a:pt x="1465" y="1801"/>
                      <a:pt x="1461" y="1801"/>
                      <a:pt x="1458" y="1801"/>
                    </a:cubicBezTo>
                    <a:cubicBezTo>
                      <a:pt x="1452" y="1802"/>
                      <a:pt x="1446" y="1802"/>
                      <a:pt x="1440" y="1802"/>
                    </a:cubicBezTo>
                    <a:cubicBezTo>
                      <a:pt x="1410" y="1802"/>
                      <a:pt x="1381" y="1800"/>
                      <a:pt x="1351" y="1798"/>
                    </a:cubicBezTo>
                    <a:lnTo>
                      <a:pt x="1351" y="1798"/>
                    </a:lnTo>
                    <a:cubicBezTo>
                      <a:pt x="1329" y="1794"/>
                      <a:pt x="1308" y="1789"/>
                      <a:pt x="1286" y="1783"/>
                    </a:cubicBezTo>
                    <a:cubicBezTo>
                      <a:pt x="1272" y="1779"/>
                      <a:pt x="1257" y="1774"/>
                      <a:pt x="1243" y="1769"/>
                    </a:cubicBezTo>
                    <a:lnTo>
                      <a:pt x="1243" y="1769"/>
                    </a:lnTo>
                    <a:cubicBezTo>
                      <a:pt x="1245" y="1771"/>
                      <a:pt x="1248" y="1774"/>
                      <a:pt x="1250" y="1776"/>
                    </a:cubicBezTo>
                    <a:cubicBezTo>
                      <a:pt x="1247" y="1774"/>
                      <a:pt x="1245" y="1771"/>
                      <a:pt x="1242" y="1769"/>
                    </a:cubicBezTo>
                    <a:lnTo>
                      <a:pt x="1242" y="1769"/>
                    </a:lnTo>
                    <a:cubicBezTo>
                      <a:pt x="1242" y="1769"/>
                      <a:pt x="1242" y="1769"/>
                      <a:pt x="1243" y="1769"/>
                    </a:cubicBezTo>
                    <a:lnTo>
                      <a:pt x="1243" y="1769"/>
                    </a:lnTo>
                    <a:cubicBezTo>
                      <a:pt x="1228" y="1757"/>
                      <a:pt x="1215" y="1751"/>
                      <a:pt x="1207" y="1749"/>
                    </a:cubicBezTo>
                    <a:lnTo>
                      <a:pt x="1207" y="1749"/>
                    </a:lnTo>
                    <a:cubicBezTo>
                      <a:pt x="1220" y="1755"/>
                      <a:pt x="1232" y="1762"/>
                      <a:pt x="1242" y="1769"/>
                    </a:cubicBezTo>
                    <a:lnTo>
                      <a:pt x="1242" y="1769"/>
                    </a:lnTo>
                    <a:cubicBezTo>
                      <a:pt x="1234" y="1766"/>
                      <a:pt x="1226" y="1764"/>
                      <a:pt x="1218" y="1762"/>
                    </a:cubicBezTo>
                    <a:cubicBezTo>
                      <a:pt x="1197" y="1755"/>
                      <a:pt x="1194" y="1748"/>
                      <a:pt x="1202" y="1748"/>
                    </a:cubicBezTo>
                    <a:cubicBezTo>
                      <a:pt x="1203" y="1748"/>
                      <a:pt x="1205" y="1749"/>
                      <a:pt x="1207" y="1749"/>
                    </a:cubicBezTo>
                    <a:lnTo>
                      <a:pt x="1207" y="1749"/>
                    </a:lnTo>
                    <a:cubicBezTo>
                      <a:pt x="1186" y="1739"/>
                      <a:pt x="1163" y="1730"/>
                      <a:pt x="1147" y="1720"/>
                    </a:cubicBezTo>
                    <a:cubicBezTo>
                      <a:pt x="1136" y="1713"/>
                      <a:pt x="1126" y="1705"/>
                      <a:pt x="1115" y="1698"/>
                    </a:cubicBezTo>
                    <a:lnTo>
                      <a:pt x="1115" y="1698"/>
                    </a:lnTo>
                    <a:cubicBezTo>
                      <a:pt x="1096" y="1679"/>
                      <a:pt x="1071" y="1645"/>
                      <a:pt x="1047" y="1620"/>
                    </a:cubicBezTo>
                    <a:lnTo>
                      <a:pt x="1047" y="1620"/>
                    </a:lnTo>
                    <a:cubicBezTo>
                      <a:pt x="1056" y="1632"/>
                      <a:pt x="1059" y="1641"/>
                      <a:pt x="1055" y="1641"/>
                    </a:cubicBezTo>
                    <a:cubicBezTo>
                      <a:pt x="1053" y="1641"/>
                      <a:pt x="1048" y="1637"/>
                      <a:pt x="1040" y="1626"/>
                    </a:cubicBezTo>
                    <a:cubicBezTo>
                      <a:pt x="1035" y="1617"/>
                      <a:pt x="1029" y="1609"/>
                      <a:pt x="1023" y="1601"/>
                    </a:cubicBezTo>
                    <a:lnTo>
                      <a:pt x="1023" y="1601"/>
                    </a:lnTo>
                    <a:cubicBezTo>
                      <a:pt x="1031" y="1605"/>
                      <a:pt x="1039" y="1612"/>
                      <a:pt x="1047" y="1620"/>
                    </a:cubicBezTo>
                    <a:lnTo>
                      <a:pt x="1047" y="1620"/>
                    </a:lnTo>
                    <a:cubicBezTo>
                      <a:pt x="1041" y="1614"/>
                      <a:pt x="1033" y="1607"/>
                      <a:pt x="1023" y="1600"/>
                    </a:cubicBezTo>
                    <a:lnTo>
                      <a:pt x="1023" y="1600"/>
                    </a:lnTo>
                    <a:cubicBezTo>
                      <a:pt x="1023" y="1600"/>
                      <a:pt x="1023" y="1601"/>
                      <a:pt x="1023" y="1601"/>
                    </a:cubicBezTo>
                    <a:lnTo>
                      <a:pt x="1023" y="1601"/>
                    </a:lnTo>
                    <a:cubicBezTo>
                      <a:pt x="1022" y="1600"/>
                      <a:pt x="1020" y="1599"/>
                      <a:pt x="1019" y="1598"/>
                    </a:cubicBezTo>
                    <a:lnTo>
                      <a:pt x="1019" y="1598"/>
                    </a:lnTo>
                    <a:cubicBezTo>
                      <a:pt x="1020" y="1599"/>
                      <a:pt x="1022" y="1600"/>
                      <a:pt x="1023" y="1600"/>
                    </a:cubicBezTo>
                    <a:lnTo>
                      <a:pt x="1023" y="1600"/>
                    </a:lnTo>
                    <a:cubicBezTo>
                      <a:pt x="1016" y="1590"/>
                      <a:pt x="1009" y="1579"/>
                      <a:pt x="1002" y="1567"/>
                    </a:cubicBezTo>
                    <a:cubicBezTo>
                      <a:pt x="994" y="1554"/>
                      <a:pt x="988" y="1542"/>
                      <a:pt x="980" y="1528"/>
                    </a:cubicBezTo>
                    <a:lnTo>
                      <a:pt x="980" y="1528"/>
                    </a:lnTo>
                    <a:cubicBezTo>
                      <a:pt x="973" y="1494"/>
                      <a:pt x="952" y="1458"/>
                      <a:pt x="944" y="1425"/>
                    </a:cubicBezTo>
                    <a:cubicBezTo>
                      <a:pt x="941" y="1410"/>
                      <a:pt x="938" y="1393"/>
                      <a:pt x="934" y="1378"/>
                    </a:cubicBezTo>
                    <a:cubicBezTo>
                      <a:pt x="932" y="1341"/>
                      <a:pt x="932" y="1302"/>
                      <a:pt x="933" y="1265"/>
                    </a:cubicBezTo>
                    <a:cubicBezTo>
                      <a:pt x="933" y="1264"/>
                      <a:pt x="933" y="1262"/>
                      <a:pt x="933" y="1261"/>
                    </a:cubicBezTo>
                    <a:lnTo>
                      <a:pt x="933" y="1261"/>
                    </a:lnTo>
                    <a:cubicBezTo>
                      <a:pt x="932" y="1266"/>
                      <a:pt x="930" y="1271"/>
                      <a:pt x="929" y="1277"/>
                    </a:cubicBezTo>
                    <a:cubicBezTo>
                      <a:pt x="933" y="1261"/>
                      <a:pt x="936" y="1245"/>
                      <a:pt x="938" y="1230"/>
                    </a:cubicBezTo>
                    <a:cubicBezTo>
                      <a:pt x="946" y="1194"/>
                      <a:pt x="957" y="1161"/>
                      <a:pt x="968" y="1127"/>
                    </a:cubicBezTo>
                    <a:lnTo>
                      <a:pt x="968" y="1127"/>
                    </a:lnTo>
                    <a:cubicBezTo>
                      <a:pt x="968" y="1126"/>
                      <a:pt x="968" y="1126"/>
                      <a:pt x="968" y="1126"/>
                    </a:cubicBezTo>
                    <a:cubicBezTo>
                      <a:pt x="980" y="1106"/>
                      <a:pt x="990" y="1083"/>
                      <a:pt x="1002" y="1063"/>
                    </a:cubicBezTo>
                    <a:cubicBezTo>
                      <a:pt x="1010" y="1051"/>
                      <a:pt x="1018" y="1039"/>
                      <a:pt x="1025" y="1027"/>
                    </a:cubicBezTo>
                    <a:lnTo>
                      <a:pt x="1025" y="1027"/>
                    </a:lnTo>
                    <a:cubicBezTo>
                      <a:pt x="1023" y="1029"/>
                      <a:pt x="1021" y="1030"/>
                      <a:pt x="1019" y="1031"/>
                    </a:cubicBezTo>
                    <a:cubicBezTo>
                      <a:pt x="1021" y="1030"/>
                      <a:pt x="1023" y="1028"/>
                      <a:pt x="1026" y="1026"/>
                    </a:cubicBezTo>
                    <a:lnTo>
                      <a:pt x="1026" y="1026"/>
                    </a:lnTo>
                    <a:cubicBezTo>
                      <a:pt x="1026" y="1027"/>
                      <a:pt x="1025" y="1027"/>
                      <a:pt x="1025" y="1027"/>
                    </a:cubicBezTo>
                    <a:lnTo>
                      <a:pt x="1025" y="1027"/>
                    </a:lnTo>
                    <a:cubicBezTo>
                      <a:pt x="1047" y="1014"/>
                      <a:pt x="1057" y="1000"/>
                      <a:pt x="1058" y="994"/>
                    </a:cubicBezTo>
                    <a:lnTo>
                      <a:pt x="1058" y="994"/>
                    </a:lnTo>
                    <a:cubicBezTo>
                      <a:pt x="1047" y="1007"/>
                      <a:pt x="1036" y="1019"/>
                      <a:pt x="1026" y="1026"/>
                    </a:cubicBezTo>
                    <a:lnTo>
                      <a:pt x="1026" y="1026"/>
                    </a:lnTo>
                    <a:cubicBezTo>
                      <a:pt x="1029" y="1022"/>
                      <a:pt x="1031" y="1018"/>
                      <a:pt x="1034" y="1014"/>
                    </a:cubicBezTo>
                    <a:cubicBezTo>
                      <a:pt x="1044" y="997"/>
                      <a:pt x="1053" y="990"/>
                      <a:pt x="1056" y="990"/>
                    </a:cubicBezTo>
                    <a:cubicBezTo>
                      <a:pt x="1058" y="990"/>
                      <a:pt x="1058" y="992"/>
                      <a:pt x="1058" y="994"/>
                    </a:cubicBezTo>
                    <a:lnTo>
                      <a:pt x="1058" y="994"/>
                    </a:lnTo>
                    <a:cubicBezTo>
                      <a:pt x="1073" y="977"/>
                      <a:pt x="1087" y="958"/>
                      <a:pt x="1099" y="947"/>
                    </a:cubicBezTo>
                    <a:cubicBezTo>
                      <a:pt x="1106" y="941"/>
                      <a:pt x="1131" y="923"/>
                      <a:pt x="1135" y="919"/>
                    </a:cubicBezTo>
                    <a:lnTo>
                      <a:pt x="1135" y="919"/>
                    </a:lnTo>
                    <a:cubicBezTo>
                      <a:pt x="1168" y="900"/>
                      <a:pt x="1220" y="884"/>
                      <a:pt x="1244" y="861"/>
                    </a:cubicBezTo>
                    <a:lnTo>
                      <a:pt x="1244" y="861"/>
                    </a:lnTo>
                    <a:cubicBezTo>
                      <a:pt x="1257" y="856"/>
                      <a:pt x="1271" y="852"/>
                      <a:pt x="1285" y="848"/>
                    </a:cubicBezTo>
                    <a:cubicBezTo>
                      <a:pt x="1300" y="845"/>
                      <a:pt x="1315" y="841"/>
                      <a:pt x="1332" y="837"/>
                    </a:cubicBezTo>
                    <a:cubicBezTo>
                      <a:pt x="1337" y="836"/>
                      <a:pt x="1355" y="833"/>
                      <a:pt x="1368" y="832"/>
                    </a:cubicBezTo>
                    <a:lnTo>
                      <a:pt x="1368" y="832"/>
                    </a:lnTo>
                    <a:cubicBezTo>
                      <a:pt x="1368" y="832"/>
                      <a:pt x="1368" y="832"/>
                      <a:pt x="1369" y="832"/>
                    </a:cubicBezTo>
                    <a:cubicBezTo>
                      <a:pt x="1389" y="830"/>
                      <a:pt x="1412" y="830"/>
                      <a:pt x="1432" y="830"/>
                    </a:cubicBezTo>
                    <a:close/>
                    <a:moveTo>
                      <a:pt x="1430" y="1"/>
                    </a:moveTo>
                    <a:cubicBezTo>
                      <a:pt x="1052" y="1"/>
                      <a:pt x="670" y="165"/>
                      <a:pt x="430" y="456"/>
                    </a:cubicBezTo>
                    <a:cubicBezTo>
                      <a:pt x="76" y="886"/>
                      <a:pt x="1" y="1495"/>
                      <a:pt x="292" y="1982"/>
                    </a:cubicBezTo>
                    <a:cubicBezTo>
                      <a:pt x="539" y="2394"/>
                      <a:pt x="975" y="2618"/>
                      <a:pt x="1436" y="2618"/>
                    </a:cubicBezTo>
                    <a:cubicBezTo>
                      <a:pt x="1520" y="2618"/>
                      <a:pt x="1605" y="2611"/>
                      <a:pt x="1690" y="2595"/>
                    </a:cubicBezTo>
                    <a:cubicBezTo>
                      <a:pt x="2278" y="2490"/>
                      <a:pt x="2696" y="1947"/>
                      <a:pt x="2729" y="1368"/>
                    </a:cubicBezTo>
                    <a:lnTo>
                      <a:pt x="2729" y="1368"/>
                    </a:lnTo>
                    <a:cubicBezTo>
                      <a:pt x="2732" y="1350"/>
                      <a:pt x="2733" y="1332"/>
                      <a:pt x="2732" y="1312"/>
                    </a:cubicBezTo>
                    <a:cubicBezTo>
                      <a:pt x="2724" y="750"/>
                      <a:pt x="2375" y="272"/>
                      <a:pt x="1853" y="75"/>
                    </a:cubicBezTo>
                    <a:cubicBezTo>
                      <a:pt x="1718" y="25"/>
                      <a:pt x="1574" y="1"/>
                      <a:pt x="14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8" name="Google Shape;347;p25"/>
              <p:cNvSpPr/>
              <p:nvPr/>
            </p:nvSpPr>
            <p:spPr>
              <a:xfrm>
                <a:off x="2155307" y="1342672"/>
                <a:ext cx="192992" cy="192992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799" extrusionOk="0">
                    <a:moveTo>
                      <a:pt x="900" y="0"/>
                    </a:moveTo>
                    <a:cubicBezTo>
                      <a:pt x="402" y="0"/>
                      <a:pt x="0" y="403"/>
                      <a:pt x="0" y="899"/>
                    </a:cubicBezTo>
                    <a:cubicBezTo>
                      <a:pt x="0" y="1396"/>
                      <a:pt x="402" y="1799"/>
                      <a:pt x="900" y="1799"/>
                    </a:cubicBezTo>
                    <a:cubicBezTo>
                      <a:pt x="1396" y="1799"/>
                      <a:pt x="1798" y="1396"/>
                      <a:pt x="1798" y="899"/>
                    </a:cubicBezTo>
                    <a:cubicBezTo>
                      <a:pt x="1798" y="403"/>
                      <a:pt x="1396" y="0"/>
                      <a:pt x="900" y="0"/>
                    </a:cubicBezTo>
                    <a:close/>
                  </a:path>
                </a:pathLst>
              </a:custGeom>
              <a:solidFill>
                <a:srgbClr val="388FB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59" name="Google Shape;348;p25"/>
            <p:cNvGrpSpPr/>
            <p:nvPr/>
          </p:nvGrpSpPr>
          <p:grpSpPr>
            <a:xfrm>
              <a:off x="1753031" y="3972243"/>
              <a:ext cx="315381" cy="295008"/>
              <a:chOff x="2712605" y="3705739"/>
              <a:chExt cx="300592" cy="281174"/>
            </a:xfrm>
          </p:grpSpPr>
          <p:sp>
            <p:nvSpPr>
              <p:cNvPr id="95" name="Google Shape;349;p25"/>
              <p:cNvSpPr/>
              <p:nvPr/>
            </p:nvSpPr>
            <p:spPr>
              <a:xfrm>
                <a:off x="2712605" y="3705739"/>
                <a:ext cx="300592" cy="281174"/>
              </a:xfrm>
              <a:custGeom>
                <a:avLst/>
                <a:gdLst/>
                <a:ahLst/>
                <a:cxnLst/>
                <a:rect l="l" t="t" r="r" b="b"/>
                <a:pathLst>
                  <a:path w="2802" h="2621" extrusionOk="0">
                    <a:moveTo>
                      <a:pt x="1350" y="832"/>
                    </a:moveTo>
                    <a:lnTo>
                      <a:pt x="1350" y="832"/>
                    </a:lnTo>
                    <a:cubicBezTo>
                      <a:pt x="1346" y="833"/>
                      <a:pt x="1341" y="834"/>
                      <a:pt x="1337" y="835"/>
                    </a:cubicBezTo>
                    <a:lnTo>
                      <a:pt x="1337" y="835"/>
                    </a:lnTo>
                    <a:cubicBezTo>
                      <a:pt x="1333" y="834"/>
                      <a:pt x="1329" y="834"/>
                      <a:pt x="1324" y="833"/>
                    </a:cubicBezTo>
                    <a:lnTo>
                      <a:pt x="1324" y="833"/>
                    </a:lnTo>
                    <a:cubicBezTo>
                      <a:pt x="1325" y="833"/>
                      <a:pt x="1327" y="833"/>
                      <a:pt x="1328" y="833"/>
                    </a:cubicBezTo>
                    <a:cubicBezTo>
                      <a:pt x="1335" y="833"/>
                      <a:pt x="1342" y="833"/>
                      <a:pt x="1350" y="832"/>
                    </a:cubicBezTo>
                    <a:close/>
                    <a:moveTo>
                      <a:pt x="1645" y="874"/>
                    </a:moveTo>
                    <a:cubicBezTo>
                      <a:pt x="1645" y="874"/>
                      <a:pt x="1645" y="874"/>
                      <a:pt x="1645" y="874"/>
                    </a:cubicBezTo>
                    <a:cubicBezTo>
                      <a:pt x="1645" y="874"/>
                      <a:pt x="1645" y="874"/>
                      <a:pt x="1645" y="874"/>
                    </a:cubicBezTo>
                    <a:close/>
                    <a:moveTo>
                      <a:pt x="1800" y="1004"/>
                    </a:moveTo>
                    <a:lnTo>
                      <a:pt x="1800" y="1004"/>
                    </a:lnTo>
                    <a:cubicBezTo>
                      <a:pt x="1803" y="1008"/>
                      <a:pt x="1806" y="1012"/>
                      <a:pt x="1808" y="1016"/>
                    </a:cubicBezTo>
                    <a:lnTo>
                      <a:pt x="1808" y="1016"/>
                    </a:lnTo>
                    <a:cubicBezTo>
                      <a:pt x="1805" y="1012"/>
                      <a:pt x="1802" y="1008"/>
                      <a:pt x="1800" y="1004"/>
                    </a:cubicBezTo>
                    <a:close/>
                    <a:moveTo>
                      <a:pt x="1902" y="1225"/>
                    </a:moveTo>
                    <a:lnTo>
                      <a:pt x="1902" y="1225"/>
                    </a:lnTo>
                    <a:cubicBezTo>
                      <a:pt x="1903" y="1230"/>
                      <a:pt x="1904" y="1234"/>
                      <a:pt x="1905" y="1238"/>
                    </a:cubicBezTo>
                    <a:cubicBezTo>
                      <a:pt x="1908" y="1251"/>
                      <a:pt x="1908" y="1261"/>
                      <a:pt x="1908" y="1267"/>
                    </a:cubicBezTo>
                    <a:lnTo>
                      <a:pt x="1908" y="1267"/>
                    </a:lnTo>
                    <a:cubicBezTo>
                      <a:pt x="1906" y="1254"/>
                      <a:pt x="1903" y="1239"/>
                      <a:pt x="1902" y="1225"/>
                    </a:cubicBezTo>
                    <a:close/>
                    <a:moveTo>
                      <a:pt x="1323" y="1789"/>
                    </a:moveTo>
                    <a:cubicBezTo>
                      <a:pt x="1319" y="1789"/>
                      <a:pt x="1345" y="1797"/>
                      <a:pt x="1369" y="1800"/>
                    </a:cubicBezTo>
                    <a:lnTo>
                      <a:pt x="1369" y="1800"/>
                    </a:lnTo>
                    <a:cubicBezTo>
                      <a:pt x="1339" y="1791"/>
                      <a:pt x="1326" y="1789"/>
                      <a:pt x="1323" y="1789"/>
                    </a:cubicBezTo>
                    <a:close/>
                    <a:moveTo>
                      <a:pt x="1420" y="824"/>
                    </a:moveTo>
                    <a:cubicBezTo>
                      <a:pt x="1437" y="824"/>
                      <a:pt x="1452" y="825"/>
                      <a:pt x="1468" y="826"/>
                    </a:cubicBezTo>
                    <a:lnTo>
                      <a:pt x="1468" y="826"/>
                    </a:lnTo>
                    <a:cubicBezTo>
                      <a:pt x="1497" y="839"/>
                      <a:pt x="1547" y="840"/>
                      <a:pt x="1578" y="849"/>
                    </a:cubicBezTo>
                    <a:cubicBezTo>
                      <a:pt x="1592" y="854"/>
                      <a:pt x="1609" y="862"/>
                      <a:pt x="1624" y="868"/>
                    </a:cubicBezTo>
                    <a:lnTo>
                      <a:pt x="1624" y="868"/>
                    </a:lnTo>
                    <a:cubicBezTo>
                      <a:pt x="1655" y="886"/>
                      <a:pt x="1686" y="903"/>
                      <a:pt x="1716" y="922"/>
                    </a:cubicBezTo>
                    <a:lnTo>
                      <a:pt x="1716" y="922"/>
                    </a:lnTo>
                    <a:cubicBezTo>
                      <a:pt x="1728" y="935"/>
                      <a:pt x="1744" y="947"/>
                      <a:pt x="1758" y="959"/>
                    </a:cubicBezTo>
                    <a:lnTo>
                      <a:pt x="1791" y="993"/>
                    </a:lnTo>
                    <a:cubicBezTo>
                      <a:pt x="1792" y="994"/>
                      <a:pt x="1794" y="996"/>
                      <a:pt x="1795" y="998"/>
                    </a:cubicBezTo>
                    <a:lnTo>
                      <a:pt x="1795" y="998"/>
                    </a:lnTo>
                    <a:cubicBezTo>
                      <a:pt x="1793" y="993"/>
                      <a:pt x="1790" y="988"/>
                      <a:pt x="1788" y="981"/>
                    </a:cubicBezTo>
                    <a:lnTo>
                      <a:pt x="1788" y="981"/>
                    </a:lnTo>
                    <a:cubicBezTo>
                      <a:pt x="1791" y="989"/>
                      <a:pt x="1795" y="996"/>
                      <a:pt x="1800" y="1004"/>
                    </a:cubicBezTo>
                    <a:lnTo>
                      <a:pt x="1800" y="1004"/>
                    </a:lnTo>
                    <a:cubicBezTo>
                      <a:pt x="1798" y="1002"/>
                      <a:pt x="1797" y="1000"/>
                      <a:pt x="1795" y="998"/>
                    </a:cubicBezTo>
                    <a:lnTo>
                      <a:pt x="1795" y="998"/>
                    </a:lnTo>
                    <a:cubicBezTo>
                      <a:pt x="1807" y="1022"/>
                      <a:pt x="1813" y="1031"/>
                      <a:pt x="1815" y="1031"/>
                    </a:cubicBezTo>
                    <a:cubicBezTo>
                      <a:pt x="1816" y="1031"/>
                      <a:pt x="1813" y="1025"/>
                      <a:pt x="1808" y="1016"/>
                    </a:cubicBezTo>
                    <a:lnTo>
                      <a:pt x="1808" y="1016"/>
                    </a:lnTo>
                    <a:cubicBezTo>
                      <a:pt x="1823" y="1037"/>
                      <a:pt x="1840" y="1058"/>
                      <a:pt x="1851" y="1080"/>
                    </a:cubicBezTo>
                    <a:cubicBezTo>
                      <a:pt x="1859" y="1094"/>
                      <a:pt x="1865" y="1107"/>
                      <a:pt x="1873" y="1122"/>
                    </a:cubicBezTo>
                    <a:cubicBezTo>
                      <a:pt x="1883" y="1155"/>
                      <a:pt x="1894" y="1189"/>
                      <a:pt x="1902" y="1223"/>
                    </a:cubicBezTo>
                    <a:lnTo>
                      <a:pt x="1902" y="1223"/>
                    </a:lnTo>
                    <a:cubicBezTo>
                      <a:pt x="1902" y="1220"/>
                      <a:pt x="1903" y="1217"/>
                      <a:pt x="1903" y="1214"/>
                    </a:cubicBezTo>
                    <a:lnTo>
                      <a:pt x="1903" y="1214"/>
                    </a:lnTo>
                    <a:cubicBezTo>
                      <a:pt x="1903" y="1218"/>
                      <a:pt x="1902" y="1221"/>
                      <a:pt x="1902" y="1225"/>
                    </a:cubicBezTo>
                    <a:lnTo>
                      <a:pt x="1902" y="1225"/>
                    </a:lnTo>
                    <a:cubicBezTo>
                      <a:pt x="1902" y="1225"/>
                      <a:pt x="1902" y="1224"/>
                      <a:pt x="1902" y="1223"/>
                    </a:cubicBezTo>
                    <a:lnTo>
                      <a:pt x="1902" y="1223"/>
                    </a:lnTo>
                    <a:cubicBezTo>
                      <a:pt x="1897" y="1258"/>
                      <a:pt x="1901" y="1274"/>
                      <a:pt x="1904" y="1274"/>
                    </a:cubicBezTo>
                    <a:cubicBezTo>
                      <a:pt x="1906" y="1274"/>
                      <a:pt x="1907" y="1271"/>
                      <a:pt x="1908" y="1267"/>
                    </a:cubicBezTo>
                    <a:lnTo>
                      <a:pt x="1908" y="1267"/>
                    </a:lnTo>
                    <a:cubicBezTo>
                      <a:pt x="1908" y="1270"/>
                      <a:pt x="1908" y="1273"/>
                      <a:pt x="1908" y="1275"/>
                    </a:cubicBezTo>
                    <a:cubicBezTo>
                      <a:pt x="1910" y="1311"/>
                      <a:pt x="1908" y="1346"/>
                      <a:pt x="1906" y="1382"/>
                    </a:cubicBezTo>
                    <a:lnTo>
                      <a:pt x="1906" y="1382"/>
                    </a:lnTo>
                    <a:cubicBezTo>
                      <a:pt x="1901" y="1404"/>
                      <a:pt x="1897" y="1425"/>
                      <a:pt x="1891" y="1447"/>
                    </a:cubicBezTo>
                    <a:cubicBezTo>
                      <a:pt x="1887" y="1461"/>
                      <a:pt x="1882" y="1474"/>
                      <a:pt x="1878" y="1488"/>
                    </a:cubicBezTo>
                    <a:lnTo>
                      <a:pt x="1878" y="1488"/>
                    </a:lnTo>
                    <a:cubicBezTo>
                      <a:pt x="1879" y="1486"/>
                      <a:pt x="1881" y="1485"/>
                      <a:pt x="1883" y="1483"/>
                    </a:cubicBezTo>
                    <a:lnTo>
                      <a:pt x="1883" y="1483"/>
                    </a:lnTo>
                    <a:cubicBezTo>
                      <a:pt x="1881" y="1485"/>
                      <a:pt x="1879" y="1487"/>
                      <a:pt x="1877" y="1489"/>
                    </a:cubicBezTo>
                    <a:lnTo>
                      <a:pt x="1877" y="1489"/>
                    </a:lnTo>
                    <a:cubicBezTo>
                      <a:pt x="1878" y="1489"/>
                      <a:pt x="1878" y="1488"/>
                      <a:pt x="1878" y="1488"/>
                    </a:cubicBezTo>
                    <a:lnTo>
                      <a:pt x="1878" y="1488"/>
                    </a:lnTo>
                    <a:cubicBezTo>
                      <a:pt x="1864" y="1503"/>
                      <a:pt x="1858" y="1517"/>
                      <a:pt x="1857" y="1526"/>
                    </a:cubicBezTo>
                    <a:lnTo>
                      <a:pt x="1857" y="1526"/>
                    </a:lnTo>
                    <a:cubicBezTo>
                      <a:pt x="1863" y="1512"/>
                      <a:pt x="1870" y="1499"/>
                      <a:pt x="1877" y="1489"/>
                    </a:cubicBezTo>
                    <a:lnTo>
                      <a:pt x="1877" y="1489"/>
                    </a:lnTo>
                    <a:cubicBezTo>
                      <a:pt x="1875" y="1498"/>
                      <a:pt x="1872" y="1506"/>
                      <a:pt x="1869" y="1515"/>
                    </a:cubicBezTo>
                    <a:cubicBezTo>
                      <a:pt x="1865" y="1529"/>
                      <a:pt x="1861" y="1535"/>
                      <a:pt x="1858" y="1535"/>
                    </a:cubicBezTo>
                    <a:cubicBezTo>
                      <a:pt x="1856" y="1535"/>
                      <a:pt x="1856" y="1531"/>
                      <a:pt x="1857" y="1526"/>
                    </a:cubicBezTo>
                    <a:lnTo>
                      <a:pt x="1857" y="1526"/>
                    </a:lnTo>
                    <a:cubicBezTo>
                      <a:pt x="1847" y="1547"/>
                      <a:pt x="1837" y="1570"/>
                      <a:pt x="1826" y="1586"/>
                    </a:cubicBezTo>
                    <a:cubicBezTo>
                      <a:pt x="1820" y="1596"/>
                      <a:pt x="1814" y="1605"/>
                      <a:pt x="1807" y="1615"/>
                    </a:cubicBezTo>
                    <a:lnTo>
                      <a:pt x="1807" y="1615"/>
                    </a:lnTo>
                    <a:cubicBezTo>
                      <a:pt x="1807" y="1615"/>
                      <a:pt x="1806" y="1616"/>
                      <a:pt x="1806" y="1616"/>
                    </a:cubicBezTo>
                    <a:cubicBezTo>
                      <a:pt x="1788" y="1635"/>
                      <a:pt x="1754" y="1660"/>
                      <a:pt x="1729" y="1685"/>
                    </a:cubicBezTo>
                    <a:lnTo>
                      <a:pt x="1729" y="1685"/>
                    </a:lnTo>
                    <a:cubicBezTo>
                      <a:pt x="1737" y="1679"/>
                      <a:pt x="1743" y="1676"/>
                      <a:pt x="1747" y="1676"/>
                    </a:cubicBezTo>
                    <a:cubicBezTo>
                      <a:pt x="1752" y="1676"/>
                      <a:pt x="1750" y="1682"/>
                      <a:pt x="1733" y="1693"/>
                    </a:cubicBezTo>
                    <a:cubicBezTo>
                      <a:pt x="1725" y="1698"/>
                      <a:pt x="1717" y="1703"/>
                      <a:pt x="1709" y="1709"/>
                    </a:cubicBezTo>
                    <a:lnTo>
                      <a:pt x="1709" y="1709"/>
                    </a:lnTo>
                    <a:cubicBezTo>
                      <a:pt x="1714" y="1701"/>
                      <a:pt x="1721" y="1693"/>
                      <a:pt x="1729" y="1685"/>
                    </a:cubicBezTo>
                    <a:lnTo>
                      <a:pt x="1729" y="1685"/>
                    </a:lnTo>
                    <a:cubicBezTo>
                      <a:pt x="1722" y="1690"/>
                      <a:pt x="1715" y="1698"/>
                      <a:pt x="1708" y="1709"/>
                    </a:cubicBezTo>
                    <a:lnTo>
                      <a:pt x="1708" y="1709"/>
                    </a:lnTo>
                    <a:cubicBezTo>
                      <a:pt x="1709" y="1709"/>
                      <a:pt x="1709" y="1709"/>
                      <a:pt x="1709" y="1709"/>
                    </a:cubicBezTo>
                    <a:lnTo>
                      <a:pt x="1709" y="1709"/>
                    </a:lnTo>
                    <a:cubicBezTo>
                      <a:pt x="1708" y="1711"/>
                      <a:pt x="1707" y="1712"/>
                      <a:pt x="1706" y="1714"/>
                    </a:cubicBezTo>
                    <a:cubicBezTo>
                      <a:pt x="1707" y="1712"/>
                      <a:pt x="1707" y="1711"/>
                      <a:pt x="1708" y="1709"/>
                    </a:cubicBezTo>
                    <a:lnTo>
                      <a:pt x="1708" y="1709"/>
                    </a:lnTo>
                    <a:cubicBezTo>
                      <a:pt x="1698" y="1717"/>
                      <a:pt x="1687" y="1724"/>
                      <a:pt x="1675" y="1730"/>
                    </a:cubicBezTo>
                    <a:cubicBezTo>
                      <a:pt x="1661" y="1738"/>
                      <a:pt x="1649" y="1745"/>
                      <a:pt x="1636" y="1753"/>
                    </a:cubicBezTo>
                    <a:lnTo>
                      <a:pt x="1636" y="1753"/>
                    </a:lnTo>
                    <a:cubicBezTo>
                      <a:pt x="1602" y="1760"/>
                      <a:pt x="1566" y="1780"/>
                      <a:pt x="1533" y="1789"/>
                    </a:cubicBezTo>
                    <a:cubicBezTo>
                      <a:pt x="1517" y="1792"/>
                      <a:pt x="1501" y="1795"/>
                      <a:pt x="1486" y="1799"/>
                    </a:cubicBezTo>
                    <a:cubicBezTo>
                      <a:pt x="1486" y="1799"/>
                      <a:pt x="1486" y="1799"/>
                      <a:pt x="1486" y="1799"/>
                    </a:cubicBezTo>
                    <a:lnTo>
                      <a:pt x="1486" y="1799"/>
                    </a:lnTo>
                    <a:cubicBezTo>
                      <a:pt x="1464" y="1800"/>
                      <a:pt x="1441" y="1801"/>
                      <a:pt x="1419" y="1801"/>
                    </a:cubicBezTo>
                    <a:cubicBezTo>
                      <a:pt x="1404" y="1801"/>
                      <a:pt x="1388" y="1800"/>
                      <a:pt x="1373" y="1800"/>
                    </a:cubicBezTo>
                    <a:cubicBezTo>
                      <a:pt x="1372" y="1800"/>
                      <a:pt x="1370" y="1800"/>
                      <a:pt x="1369" y="1800"/>
                    </a:cubicBezTo>
                    <a:lnTo>
                      <a:pt x="1369" y="1800"/>
                    </a:lnTo>
                    <a:cubicBezTo>
                      <a:pt x="1373" y="1801"/>
                      <a:pt x="1379" y="1802"/>
                      <a:pt x="1384" y="1804"/>
                    </a:cubicBezTo>
                    <a:cubicBezTo>
                      <a:pt x="1369" y="1800"/>
                      <a:pt x="1353" y="1797"/>
                      <a:pt x="1337" y="1795"/>
                    </a:cubicBezTo>
                    <a:cubicBezTo>
                      <a:pt x="1301" y="1787"/>
                      <a:pt x="1267" y="1776"/>
                      <a:pt x="1232" y="1764"/>
                    </a:cubicBezTo>
                    <a:lnTo>
                      <a:pt x="1232" y="1764"/>
                    </a:lnTo>
                    <a:cubicBezTo>
                      <a:pt x="1212" y="1753"/>
                      <a:pt x="1191" y="1742"/>
                      <a:pt x="1171" y="1730"/>
                    </a:cubicBezTo>
                    <a:cubicBezTo>
                      <a:pt x="1159" y="1723"/>
                      <a:pt x="1147" y="1715"/>
                      <a:pt x="1135" y="1708"/>
                    </a:cubicBezTo>
                    <a:lnTo>
                      <a:pt x="1135" y="1708"/>
                    </a:lnTo>
                    <a:cubicBezTo>
                      <a:pt x="1137" y="1710"/>
                      <a:pt x="1138" y="1712"/>
                      <a:pt x="1139" y="1714"/>
                    </a:cubicBezTo>
                    <a:cubicBezTo>
                      <a:pt x="1138" y="1712"/>
                      <a:pt x="1136" y="1710"/>
                      <a:pt x="1135" y="1707"/>
                    </a:cubicBezTo>
                    <a:lnTo>
                      <a:pt x="1135" y="1707"/>
                    </a:lnTo>
                    <a:cubicBezTo>
                      <a:pt x="1135" y="1708"/>
                      <a:pt x="1135" y="1708"/>
                      <a:pt x="1135" y="1708"/>
                    </a:cubicBezTo>
                    <a:lnTo>
                      <a:pt x="1135" y="1708"/>
                    </a:lnTo>
                    <a:cubicBezTo>
                      <a:pt x="1122" y="1685"/>
                      <a:pt x="1108" y="1676"/>
                      <a:pt x="1101" y="1675"/>
                    </a:cubicBezTo>
                    <a:lnTo>
                      <a:pt x="1101" y="1675"/>
                    </a:lnTo>
                    <a:cubicBezTo>
                      <a:pt x="1114" y="1686"/>
                      <a:pt x="1127" y="1697"/>
                      <a:pt x="1135" y="1707"/>
                    </a:cubicBezTo>
                    <a:lnTo>
                      <a:pt x="1135" y="1707"/>
                    </a:lnTo>
                    <a:cubicBezTo>
                      <a:pt x="1130" y="1704"/>
                      <a:pt x="1125" y="1702"/>
                      <a:pt x="1120" y="1699"/>
                    </a:cubicBezTo>
                    <a:cubicBezTo>
                      <a:pt x="1098" y="1684"/>
                      <a:pt x="1094" y="1675"/>
                      <a:pt x="1100" y="1675"/>
                    </a:cubicBezTo>
                    <a:cubicBezTo>
                      <a:pt x="1101" y="1675"/>
                      <a:pt x="1101" y="1675"/>
                      <a:pt x="1101" y="1675"/>
                    </a:cubicBezTo>
                    <a:lnTo>
                      <a:pt x="1101" y="1675"/>
                    </a:lnTo>
                    <a:cubicBezTo>
                      <a:pt x="1084" y="1660"/>
                      <a:pt x="1065" y="1646"/>
                      <a:pt x="1054" y="1633"/>
                    </a:cubicBezTo>
                    <a:cubicBezTo>
                      <a:pt x="1049" y="1628"/>
                      <a:pt x="1036" y="1611"/>
                      <a:pt x="1029" y="1602"/>
                    </a:cubicBezTo>
                    <a:lnTo>
                      <a:pt x="1029" y="1602"/>
                    </a:lnTo>
                    <a:cubicBezTo>
                      <a:pt x="1009" y="1569"/>
                      <a:pt x="992" y="1513"/>
                      <a:pt x="968" y="1488"/>
                    </a:cubicBezTo>
                    <a:lnTo>
                      <a:pt x="968" y="1488"/>
                    </a:lnTo>
                    <a:cubicBezTo>
                      <a:pt x="964" y="1475"/>
                      <a:pt x="959" y="1462"/>
                      <a:pt x="956" y="1448"/>
                    </a:cubicBezTo>
                    <a:cubicBezTo>
                      <a:pt x="952" y="1433"/>
                      <a:pt x="949" y="1417"/>
                      <a:pt x="944" y="1401"/>
                    </a:cubicBezTo>
                    <a:cubicBezTo>
                      <a:pt x="943" y="1396"/>
                      <a:pt x="941" y="1384"/>
                      <a:pt x="940" y="1372"/>
                    </a:cubicBezTo>
                    <a:lnTo>
                      <a:pt x="940" y="1372"/>
                    </a:lnTo>
                    <a:cubicBezTo>
                      <a:pt x="940" y="1369"/>
                      <a:pt x="939" y="1366"/>
                      <a:pt x="939" y="1364"/>
                    </a:cubicBezTo>
                    <a:cubicBezTo>
                      <a:pt x="938" y="1344"/>
                      <a:pt x="938" y="1321"/>
                      <a:pt x="938" y="1301"/>
                    </a:cubicBezTo>
                    <a:cubicBezTo>
                      <a:pt x="938" y="1283"/>
                      <a:pt x="940" y="1265"/>
                      <a:pt x="940" y="1248"/>
                    </a:cubicBezTo>
                    <a:lnTo>
                      <a:pt x="940" y="1248"/>
                    </a:lnTo>
                    <a:cubicBezTo>
                      <a:pt x="950" y="1207"/>
                      <a:pt x="961" y="1168"/>
                      <a:pt x="972" y="1129"/>
                    </a:cubicBezTo>
                    <a:lnTo>
                      <a:pt x="972" y="1129"/>
                    </a:lnTo>
                    <a:cubicBezTo>
                      <a:pt x="986" y="1108"/>
                      <a:pt x="995" y="1082"/>
                      <a:pt x="1007" y="1060"/>
                    </a:cubicBezTo>
                    <a:cubicBezTo>
                      <a:pt x="1015" y="1047"/>
                      <a:pt x="1023" y="1034"/>
                      <a:pt x="1032" y="1021"/>
                    </a:cubicBezTo>
                    <a:lnTo>
                      <a:pt x="1039" y="1012"/>
                    </a:lnTo>
                    <a:lnTo>
                      <a:pt x="1039" y="1012"/>
                    </a:lnTo>
                    <a:cubicBezTo>
                      <a:pt x="1067" y="983"/>
                      <a:pt x="1094" y="957"/>
                      <a:pt x="1123" y="929"/>
                    </a:cubicBezTo>
                    <a:cubicBezTo>
                      <a:pt x="1124" y="928"/>
                      <a:pt x="1125" y="927"/>
                      <a:pt x="1126" y="926"/>
                    </a:cubicBezTo>
                    <a:lnTo>
                      <a:pt x="1126" y="926"/>
                    </a:lnTo>
                    <a:cubicBezTo>
                      <a:pt x="1140" y="916"/>
                      <a:pt x="1155" y="906"/>
                      <a:pt x="1171" y="897"/>
                    </a:cubicBezTo>
                    <a:cubicBezTo>
                      <a:pt x="1190" y="886"/>
                      <a:pt x="1210" y="876"/>
                      <a:pt x="1231" y="865"/>
                    </a:cubicBezTo>
                    <a:lnTo>
                      <a:pt x="1231" y="865"/>
                    </a:lnTo>
                    <a:cubicBezTo>
                      <a:pt x="1266" y="853"/>
                      <a:pt x="1301" y="844"/>
                      <a:pt x="1337" y="835"/>
                    </a:cubicBezTo>
                    <a:lnTo>
                      <a:pt x="1337" y="835"/>
                    </a:lnTo>
                    <a:cubicBezTo>
                      <a:pt x="1345" y="836"/>
                      <a:pt x="1351" y="836"/>
                      <a:pt x="1357" y="836"/>
                    </a:cubicBezTo>
                    <a:cubicBezTo>
                      <a:pt x="1383" y="836"/>
                      <a:pt x="1392" y="829"/>
                      <a:pt x="1384" y="827"/>
                    </a:cubicBezTo>
                    <a:lnTo>
                      <a:pt x="1384" y="827"/>
                    </a:lnTo>
                    <a:cubicBezTo>
                      <a:pt x="1372" y="829"/>
                      <a:pt x="1361" y="830"/>
                      <a:pt x="1350" y="832"/>
                    </a:cubicBezTo>
                    <a:lnTo>
                      <a:pt x="1350" y="832"/>
                    </a:lnTo>
                    <a:cubicBezTo>
                      <a:pt x="1354" y="831"/>
                      <a:pt x="1357" y="830"/>
                      <a:pt x="1361" y="829"/>
                    </a:cubicBezTo>
                    <a:cubicBezTo>
                      <a:pt x="1368" y="827"/>
                      <a:pt x="1374" y="827"/>
                      <a:pt x="1378" y="827"/>
                    </a:cubicBezTo>
                    <a:cubicBezTo>
                      <a:pt x="1381" y="827"/>
                      <a:pt x="1382" y="827"/>
                      <a:pt x="1384" y="827"/>
                    </a:cubicBezTo>
                    <a:lnTo>
                      <a:pt x="1384" y="827"/>
                    </a:lnTo>
                    <a:cubicBezTo>
                      <a:pt x="1397" y="825"/>
                      <a:pt x="1409" y="824"/>
                      <a:pt x="1420" y="824"/>
                    </a:cubicBezTo>
                    <a:close/>
                    <a:moveTo>
                      <a:pt x="1427" y="0"/>
                    </a:moveTo>
                    <a:cubicBezTo>
                      <a:pt x="1425" y="0"/>
                      <a:pt x="1423" y="0"/>
                      <a:pt x="1420" y="0"/>
                    </a:cubicBezTo>
                    <a:cubicBezTo>
                      <a:pt x="858" y="8"/>
                      <a:pt x="379" y="357"/>
                      <a:pt x="183" y="880"/>
                    </a:cubicBezTo>
                    <a:cubicBezTo>
                      <a:pt x="0" y="1366"/>
                      <a:pt x="162" y="1971"/>
                      <a:pt x="563" y="2302"/>
                    </a:cubicBezTo>
                    <a:cubicBezTo>
                      <a:pt x="813" y="2508"/>
                      <a:pt x="1124" y="2620"/>
                      <a:pt x="1436" y="2620"/>
                    </a:cubicBezTo>
                    <a:cubicBezTo>
                      <a:pt x="1660" y="2620"/>
                      <a:pt x="1885" y="2562"/>
                      <a:pt x="2089" y="2441"/>
                    </a:cubicBezTo>
                    <a:cubicBezTo>
                      <a:pt x="2576" y="2149"/>
                      <a:pt x="2802" y="1592"/>
                      <a:pt x="2703" y="1043"/>
                    </a:cubicBezTo>
                    <a:cubicBezTo>
                      <a:pt x="2597" y="455"/>
                      <a:pt x="2055" y="36"/>
                      <a:pt x="1477" y="3"/>
                    </a:cubicBezTo>
                    <a:lnTo>
                      <a:pt x="1477" y="3"/>
                    </a:lnTo>
                    <a:cubicBezTo>
                      <a:pt x="1461" y="1"/>
                      <a:pt x="1444" y="0"/>
                      <a:pt x="14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6" name="Google Shape;350;p25"/>
              <p:cNvSpPr/>
              <p:nvPr/>
            </p:nvSpPr>
            <p:spPr>
              <a:xfrm>
                <a:off x="2768389" y="3749830"/>
                <a:ext cx="193099" cy="193100"/>
              </a:xfrm>
              <a:custGeom>
                <a:avLst/>
                <a:gdLst/>
                <a:ahLst/>
                <a:cxnLst/>
                <a:rect l="l" t="t" r="r" b="b"/>
                <a:pathLst>
                  <a:path w="1800" h="1800" extrusionOk="0">
                    <a:moveTo>
                      <a:pt x="900" y="1"/>
                    </a:moveTo>
                    <a:cubicBezTo>
                      <a:pt x="403" y="1"/>
                      <a:pt x="1" y="404"/>
                      <a:pt x="1" y="900"/>
                    </a:cubicBezTo>
                    <a:cubicBezTo>
                      <a:pt x="1" y="1397"/>
                      <a:pt x="403" y="1799"/>
                      <a:pt x="900" y="1799"/>
                    </a:cubicBezTo>
                    <a:cubicBezTo>
                      <a:pt x="1397" y="1799"/>
                      <a:pt x="1800" y="1397"/>
                      <a:pt x="1800" y="900"/>
                    </a:cubicBezTo>
                    <a:cubicBezTo>
                      <a:pt x="1800" y="404"/>
                      <a:pt x="1397" y="1"/>
                      <a:pt x="900" y="1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60" name="Google Shape;351;p25"/>
            <p:cNvGrpSpPr/>
            <p:nvPr/>
          </p:nvGrpSpPr>
          <p:grpSpPr>
            <a:xfrm>
              <a:off x="2272285" y="2194833"/>
              <a:ext cx="307614" cy="294670"/>
              <a:chOff x="2719471" y="1903616"/>
              <a:chExt cx="293189" cy="280852"/>
            </a:xfrm>
          </p:grpSpPr>
          <p:sp>
            <p:nvSpPr>
              <p:cNvPr id="93" name="Google Shape;352;p25"/>
              <p:cNvSpPr/>
              <p:nvPr/>
            </p:nvSpPr>
            <p:spPr>
              <a:xfrm>
                <a:off x="2719471" y="1903616"/>
                <a:ext cx="293189" cy="280852"/>
              </a:xfrm>
              <a:custGeom>
                <a:avLst/>
                <a:gdLst/>
                <a:ahLst/>
                <a:cxnLst/>
                <a:rect l="l" t="t" r="r" b="b"/>
                <a:pathLst>
                  <a:path w="2733" h="2618" extrusionOk="0">
                    <a:moveTo>
                      <a:pt x="944" y="1215"/>
                    </a:moveTo>
                    <a:cubicBezTo>
                      <a:pt x="943" y="1215"/>
                      <a:pt x="936" y="1239"/>
                      <a:pt x="933" y="1261"/>
                    </a:cubicBezTo>
                    <a:lnTo>
                      <a:pt x="933" y="1261"/>
                    </a:lnTo>
                    <a:cubicBezTo>
                      <a:pt x="943" y="1227"/>
                      <a:pt x="945" y="1215"/>
                      <a:pt x="944" y="1215"/>
                    </a:cubicBezTo>
                    <a:close/>
                    <a:moveTo>
                      <a:pt x="1901" y="1243"/>
                    </a:moveTo>
                    <a:cubicBezTo>
                      <a:pt x="1902" y="1246"/>
                      <a:pt x="1903" y="1250"/>
                      <a:pt x="1904" y="1253"/>
                    </a:cubicBezTo>
                    <a:cubicBezTo>
                      <a:pt x="1906" y="1264"/>
                      <a:pt x="1907" y="1272"/>
                      <a:pt x="1906" y="1275"/>
                    </a:cubicBezTo>
                    <a:lnTo>
                      <a:pt x="1906" y="1275"/>
                    </a:lnTo>
                    <a:cubicBezTo>
                      <a:pt x="1904" y="1264"/>
                      <a:pt x="1902" y="1253"/>
                      <a:pt x="1901" y="1243"/>
                    </a:cubicBezTo>
                    <a:close/>
                    <a:moveTo>
                      <a:pt x="1911" y="1352"/>
                    </a:moveTo>
                    <a:lnTo>
                      <a:pt x="1911" y="1352"/>
                    </a:lnTo>
                    <a:cubicBezTo>
                      <a:pt x="1911" y="1352"/>
                      <a:pt x="1911" y="1352"/>
                      <a:pt x="1911" y="1352"/>
                    </a:cubicBezTo>
                    <a:lnTo>
                      <a:pt x="1911" y="1352"/>
                    </a:lnTo>
                    <a:cubicBezTo>
                      <a:pt x="1911" y="1352"/>
                      <a:pt x="1911" y="1352"/>
                      <a:pt x="1911" y="1352"/>
                    </a:cubicBezTo>
                    <a:close/>
                    <a:moveTo>
                      <a:pt x="1859" y="1537"/>
                    </a:moveTo>
                    <a:cubicBezTo>
                      <a:pt x="1859" y="1537"/>
                      <a:pt x="1859" y="1537"/>
                      <a:pt x="1859" y="1537"/>
                    </a:cubicBezTo>
                    <a:cubicBezTo>
                      <a:pt x="1859" y="1537"/>
                      <a:pt x="1859" y="1537"/>
                      <a:pt x="1859" y="1537"/>
                    </a:cubicBezTo>
                    <a:close/>
                    <a:moveTo>
                      <a:pt x="1730" y="1691"/>
                    </a:moveTo>
                    <a:cubicBezTo>
                      <a:pt x="1725" y="1695"/>
                      <a:pt x="1720" y="1698"/>
                      <a:pt x="1715" y="1701"/>
                    </a:cubicBezTo>
                    <a:lnTo>
                      <a:pt x="1715" y="1701"/>
                    </a:lnTo>
                    <a:cubicBezTo>
                      <a:pt x="1720" y="1697"/>
                      <a:pt x="1725" y="1694"/>
                      <a:pt x="1730" y="1691"/>
                    </a:cubicBezTo>
                    <a:close/>
                    <a:moveTo>
                      <a:pt x="1432" y="830"/>
                    </a:moveTo>
                    <a:cubicBezTo>
                      <a:pt x="1449" y="830"/>
                      <a:pt x="1467" y="832"/>
                      <a:pt x="1485" y="832"/>
                    </a:cubicBezTo>
                    <a:lnTo>
                      <a:pt x="1485" y="832"/>
                    </a:lnTo>
                    <a:cubicBezTo>
                      <a:pt x="1525" y="842"/>
                      <a:pt x="1564" y="853"/>
                      <a:pt x="1603" y="864"/>
                    </a:cubicBezTo>
                    <a:lnTo>
                      <a:pt x="1603" y="864"/>
                    </a:lnTo>
                    <a:cubicBezTo>
                      <a:pt x="1625" y="878"/>
                      <a:pt x="1650" y="887"/>
                      <a:pt x="1672" y="899"/>
                    </a:cubicBezTo>
                    <a:cubicBezTo>
                      <a:pt x="1686" y="907"/>
                      <a:pt x="1699" y="915"/>
                      <a:pt x="1711" y="924"/>
                    </a:cubicBezTo>
                    <a:lnTo>
                      <a:pt x="1721" y="931"/>
                    </a:lnTo>
                    <a:lnTo>
                      <a:pt x="1721" y="931"/>
                    </a:lnTo>
                    <a:cubicBezTo>
                      <a:pt x="1750" y="959"/>
                      <a:pt x="1776" y="986"/>
                      <a:pt x="1803" y="1015"/>
                    </a:cubicBezTo>
                    <a:cubicBezTo>
                      <a:pt x="1805" y="1016"/>
                      <a:pt x="1806" y="1017"/>
                      <a:pt x="1807" y="1018"/>
                    </a:cubicBezTo>
                    <a:lnTo>
                      <a:pt x="1807" y="1018"/>
                    </a:lnTo>
                    <a:cubicBezTo>
                      <a:pt x="1817" y="1032"/>
                      <a:pt x="1827" y="1047"/>
                      <a:pt x="1836" y="1063"/>
                    </a:cubicBezTo>
                    <a:cubicBezTo>
                      <a:pt x="1847" y="1082"/>
                      <a:pt x="1857" y="1102"/>
                      <a:pt x="1868" y="1123"/>
                    </a:cubicBezTo>
                    <a:lnTo>
                      <a:pt x="1868" y="1123"/>
                    </a:lnTo>
                    <a:cubicBezTo>
                      <a:pt x="1879" y="1158"/>
                      <a:pt x="1889" y="1193"/>
                      <a:pt x="1898" y="1229"/>
                    </a:cubicBezTo>
                    <a:lnTo>
                      <a:pt x="1898" y="1229"/>
                    </a:lnTo>
                    <a:cubicBezTo>
                      <a:pt x="1898" y="1225"/>
                      <a:pt x="1899" y="1221"/>
                      <a:pt x="1900" y="1216"/>
                    </a:cubicBezTo>
                    <a:lnTo>
                      <a:pt x="1900" y="1216"/>
                    </a:lnTo>
                    <a:cubicBezTo>
                      <a:pt x="1899" y="1224"/>
                      <a:pt x="1900" y="1233"/>
                      <a:pt x="1901" y="1243"/>
                    </a:cubicBezTo>
                    <a:lnTo>
                      <a:pt x="1901" y="1243"/>
                    </a:lnTo>
                    <a:cubicBezTo>
                      <a:pt x="1900" y="1238"/>
                      <a:pt x="1899" y="1234"/>
                      <a:pt x="1898" y="1229"/>
                    </a:cubicBezTo>
                    <a:lnTo>
                      <a:pt x="1898" y="1229"/>
                    </a:lnTo>
                    <a:cubicBezTo>
                      <a:pt x="1894" y="1262"/>
                      <a:pt x="1900" y="1279"/>
                      <a:pt x="1904" y="1279"/>
                    </a:cubicBezTo>
                    <a:cubicBezTo>
                      <a:pt x="1904" y="1279"/>
                      <a:pt x="1905" y="1278"/>
                      <a:pt x="1906" y="1275"/>
                    </a:cubicBezTo>
                    <a:lnTo>
                      <a:pt x="1906" y="1275"/>
                    </a:lnTo>
                    <a:cubicBezTo>
                      <a:pt x="1907" y="1288"/>
                      <a:pt x="1909" y="1301"/>
                      <a:pt x="1909" y="1312"/>
                    </a:cubicBezTo>
                    <a:cubicBezTo>
                      <a:pt x="1909" y="1329"/>
                      <a:pt x="1908" y="1344"/>
                      <a:pt x="1907" y="1360"/>
                    </a:cubicBezTo>
                    <a:lnTo>
                      <a:pt x="1907" y="1360"/>
                    </a:lnTo>
                    <a:cubicBezTo>
                      <a:pt x="1894" y="1389"/>
                      <a:pt x="1892" y="1439"/>
                      <a:pt x="1883" y="1470"/>
                    </a:cubicBezTo>
                    <a:cubicBezTo>
                      <a:pt x="1879" y="1483"/>
                      <a:pt x="1872" y="1498"/>
                      <a:pt x="1866" y="1512"/>
                    </a:cubicBezTo>
                    <a:lnTo>
                      <a:pt x="1866" y="1512"/>
                    </a:lnTo>
                    <a:cubicBezTo>
                      <a:pt x="1848" y="1544"/>
                      <a:pt x="1830" y="1577"/>
                      <a:pt x="1810" y="1609"/>
                    </a:cubicBezTo>
                    <a:lnTo>
                      <a:pt x="1810" y="1609"/>
                    </a:lnTo>
                    <a:cubicBezTo>
                      <a:pt x="1796" y="1621"/>
                      <a:pt x="1785" y="1637"/>
                      <a:pt x="1773" y="1650"/>
                    </a:cubicBezTo>
                    <a:lnTo>
                      <a:pt x="1740" y="1683"/>
                    </a:lnTo>
                    <a:cubicBezTo>
                      <a:pt x="1738" y="1684"/>
                      <a:pt x="1737" y="1686"/>
                      <a:pt x="1735" y="1687"/>
                    </a:cubicBezTo>
                    <a:lnTo>
                      <a:pt x="1735" y="1687"/>
                    </a:lnTo>
                    <a:cubicBezTo>
                      <a:pt x="1739" y="1685"/>
                      <a:pt x="1744" y="1683"/>
                      <a:pt x="1750" y="1680"/>
                    </a:cubicBezTo>
                    <a:lnTo>
                      <a:pt x="1750" y="1680"/>
                    </a:lnTo>
                    <a:cubicBezTo>
                      <a:pt x="1743" y="1683"/>
                      <a:pt x="1737" y="1687"/>
                      <a:pt x="1730" y="1691"/>
                    </a:cubicBezTo>
                    <a:lnTo>
                      <a:pt x="1730" y="1691"/>
                    </a:lnTo>
                    <a:cubicBezTo>
                      <a:pt x="1732" y="1690"/>
                      <a:pt x="1733" y="1688"/>
                      <a:pt x="1735" y="1687"/>
                    </a:cubicBezTo>
                    <a:lnTo>
                      <a:pt x="1735" y="1687"/>
                    </a:lnTo>
                    <a:cubicBezTo>
                      <a:pt x="1706" y="1701"/>
                      <a:pt x="1698" y="1707"/>
                      <a:pt x="1701" y="1707"/>
                    </a:cubicBezTo>
                    <a:cubicBezTo>
                      <a:pt x="1703" y="1707"/>
                      <a:pt x="1708" y="1705"/>
                      <a:pt x="1715" y="1701"/>
                    </a:cubicBezTo>
                    <a:lnTo>
                      <a:pt x="1715" y="1701"/>
                    </a:lnTo>
                    <a:cubicBezTo>
                      <a:pt x="1694" y="1715"/>
                      <a:pt x="1674" y="1732"/>
                      <a:pt x="1653" y="1743"/>
                    </a:cubicBezTo>
                    <a:cubicBezTo>
                      <a:pt x="1639" y="1751"/>
                      <a:pt x="1624" y="1757"/>
                      <a:pt x="1611" y="1765"/>
                    </a:cubicBezTo>
                    <a:cubicBezTo>
                      <a:pt x="1577" y="1775"/>
                      <a:pt x="1544" y="1786"/>
                      <a:pt x="1510" y="1794"/>
                    </a:cubicBezTo>
                    <a:lnTo>
                      <a:pt x="1510" y="1794"/>
                    </a:lnTo>
                    <a:cubicBezTo>
                      <a:pt x="1498" y="1792"/>
                      <a:pt x="1489" y="1792"/>
                      <a:pt x="1482" y="1792"/>
                    </a:cubicBezTo>
                    <a:cubicBezTo>
                      <a:pt x="1457" y="1792"/>
                      <a:pt x="1453" y="1798"/>
                      <a:pt x="1466" y="1800"/>
                    </a:cubicBezTo>
                    <a:lnTo>
                      <a:pt x="1466" y="1800"/>
                    </a:lnTo>
                    <a:cubicBezTo>
                      <a:pt x="1479" y="1798"/>
                      <a:pt x="1494" y="1795"/>
                      <a:pt x="1507" y="1794"/>
                    </a:cubicBezTo>
                    <a:lnTo>
                      <a:pt x="1507" y="1794"/>
                    </a:lnTo>
                    <a:cubicBezTo>
                      <a:pt x="1508" y="1794"/>
                      <a:pt x="1509" y="1794"/>
                      <a:pt x="1510" y="1794"/>
                    </a:cubicBezTo>
                    <a:lnTo>
                      <a:pt x="1510" y="1794"/>
                    </a:lnTo>
                    <a:cubicBezTo>
                      <a:pt x="1513" y="1794"/>
                      <a:pt x="1516" y="1795"/>
                      <a:pt x="1519" y="1795"/>
                    </a:cubicBezTo>
                    <a:lnTo>
                      <a:pt x="1519" y="1795"/>
                    </a:lnTo>
                    <a:cubicBezTo>
                      <a:pt x="1516" y="1795"/>
                      <a:pt x="1512" y="1794"/>
                      <a:pt x="1509" y="1794"/>
                    </a:cubicBezTo>
                    <a:cubicBezTo>
                      <a:pt x="1508" y="1794"/>
                      <a:pt x="1508" y="1794"/>
                      <a:pt x="1507" y="1794"/>
                    </a:cubicBezTo>
                    <a:lnTo>
                      <a:pt x="1507" y="1794"/>
                    </a:lnTo>
                    <a:cubicBezTo>
                      <a:pt x="1503" y="1795"/>
                      <a:pt x="1499" y="1796"/>
                      <a:pt x="1494" y="1797"/>
                    </a:cubicBezTo>
                    <a:cubicBezTo>
                      <a:pt x="1485" y="1799"/>
                      <a:pt x="1478" y="1800"/>
                      <a:pt x="1472" y="1800"/>
                    </a:cubicBezTo>
                    <a:cubicBezTo>
                      <a:pt x="1470" y="1800"/>
                      <a:pt x="1468" y="1800"/>
                      <a:pt x="1466" y="1800"/>
                    </a:cubicBezTo>
                    <a:lnTo>
                      <a:pt x="1466" y="1800"/>
                    </a:lnTo>
                    <a:cubicBezTo>
                      <a:pt x="1463" y="1800"/>
                      <a:pt x="1460" y="1800"/>
                      <a:pt x="1458" y="1800"/>
                    </a:cubicBezTo>
                    <a:cubicBezTo>
                      <a:pt x="1448" y="1801"/>
                      <a:pt x="1438" y="1801"/>
                      <a:pt x="1428" y="1801"/>
                    </a:cubicBezTo>
                    <a:cubicBezTo>
                      <a:pt x="1402" y="1801"/>
                      <a:pt x="1377" y="1800"/>
                      <a:pt x="1351" y="1798"/>
                    </a:cubicBezTo>
                    <a:lnTo>
                      <a:pt x="1351" y="1798"/>
                    </a:lnTo>
                    <a:cubicBezTo>
                      <a:pt x="1329" y="1793"/>
                      <a:pt x="1308" y="1789"/>
                      <a:pt x="1286" y="1783"/>
                    </a:cubicBezTo>
                    <a:cubicBezTo>
                      <a:pt x="1272" y="1779"/>
                      <a:pt x="1258" y="1774"/>
                      <a:pt x="1245" y="1770"/>
                    </a:cubicBezTo>
                    <a:lnTo>
                      <a:pt x="1245" y="1770"/>
                    </a:lnTo>
                    <a:cubicBezTo>
                      <a:pt x="1246" y="1771"/>
                      <a:pt x="1248" y="1773"/>
                      <a:pt x="1250" y="1775"/>
                    </a:cubicBezTo>
                    <a:cubicBezTo>
                      <a:pt x="1248" y="1773"/>
                      <a:pt x="1246" y="1771"/>
                      <a:pt x="1244" y="1769"/>
                    </a:cubicBezTo>
                    <a:lnTo>
                      <a:pt x="1244" y="1769"/>
                    </a:lnTo>
                    <a:cubicBezTo>
                      <a:pt x="1244" y="1770"/>
                      <a:pt x="1244" y="1770"/>
                      <a:pt x="1245" y="1770"/>
                    </a:cubicBezTo>
                    <a:lnTo>
                      <a:pt x="1245" y="1770"/>
                    </a:lnTo>
                    <a:cubicBezTo>
                      <a:pt x="1230" y="1757"/>
                      <a:pt x="1216" y="1751"/>
                      <a:pt x="1207" y="1749"/>
                    </a:cubicBezTo>
                    <a:lnTo>
                      <a:pt x="1207" y="1749"/>
                    </a:lnTo>
                    <a:cubicBezTo>
                      <a:pt x="1221" y="1755"/>
                      <a:pt x="1233" y="1762"/>
                      <a:pt x="1244" y="1769"/>
                    </a:cubicBezTo>
                    <a:lnTo>
                      <a:pt x="1244" y="1769"/>
                    </a:lnTo>
                    <a:cubicBezTo>
                      <a:pt x="1235" y="1767"/>
                      <a:pt x="1226" y="1764"/>
                      <a:pt x="1218" y="1761"/>
                    </a:cubicBezTo>
                    <a:cubicBezTo>
                      <a:pt x="1197" y="1754"/>
                      <a:pt x="1194" y="1748"/>
                      <a:pt x="1202" y="1748"/>
                    </a:cubicBezTo>
                    <a:cubicBezTo>
                      <a:pt x="1203" y="1748"/>
                      <a:pt x="1205" y="1748"/>
                      <a:pt x="1207" y="1749"/>
                    </a:cubicBezTo>
                    <a:lnTo>
                      <a:pt x="1207" y="1749"/>
                    </a:lnTo>
                    <a:cubicBezTo>
                      <a:pt x="1186" y="1739"/>
                      <a:pt x="1163" y="1729"/>
                      <a:pt x="1147" y="1718"/>
                    </a:cubicBezTo>
                    <a:cubicBezTo>
                      <a:pt x="1137" y="1712"/>
                      <a:pt x="1127" y="1706"/>
                      <a:pt x="1118" y="1699"/>
                    </a:cubicBezTo>
                    <a:lnTo>
                      <a:pt x="1118" y="1699"/>
                    </a:lnTo>
                    <a:cubicBezTo>
                      <a:pt x="1117" y="1699"/>
                      <a:pt x="1117" y="1698"/>
                      <a:pt x="1117" y="1698"/>
                    </a:cubicBezTo>
                    <a:cubicBezTo>
                      <a:pt x="1098" y="1680"/>
                      <a:pt x="1072" y="1646"/>
                      <a:pt x="1048" y="1621"/>
                    </a:cubicBezTo>
                    <a:lnTo>
                      <a:pt x="1048" y="1621"/>
                    </a:lnTo>
                    <a:cubicBezTo>
                      <a:pt x="1056" y="1632"/>
                      <a:pt x="1058" y="1641"/>
                      <a:pt x="1055" y="1641"/>
                    </a:cubicBezTo>
                    <a:cubicBezTo>
                      <a:pt x="1053" y="1641"/>
                      <a:pt x="1048" y="1637"/>
                      <a:pt x="1040" y="1625"/>
                    </a:cubicBezTo>
                    <a:cubicBezTo>
                      <a:pt x="1035" y="1617"/>
                      <a:pt x="1029" y="1609"/>
                      <a:pt x="1024" y="1601"/>
                    </a:cubicBezTo>
                    <a:lnTo>
                      <a:pt x="1024" y="1601"/>
                    </a:lnTo>
                    <a:cubicBezTo>
                      <a:pt x="1031" y="1606"/>
                      <a:pt x="1040" y="1613"/>
                      <a:pt x="1048" y="1621"/>
                    </a:cubicBezTo>
                    <a:lnTo>
                      <a:pt x="1048" y="1621"/>
                    </a:lnTo>
                    <a:cubicBezTo>
                      <a:pt x="1042" y="1614"/>
                      <a:pt x="1034" y="1607"/>
                      <a:pt x="1023" y="1600"/>
                    </a:cubicBezTo>
                    <a:lnTo>
                      <a:pt x="1023" y="1600"/>
                    </a:lnTo>
                    <a:cubicBezTo>
                      <a:pt x="1023" y="1601"/>
                      <a:pt x="1024" y="1601"/>
                      <a:pt x="1024" y="1601"/>
                    </a:cubicBezTo>
                    <a:lnTo>
                      <a:pt x="1024" y="1601"/>
                    </a:lnTo>
                    <a:cubicBezTo>
                      <a:pt x="1022" y="1600"/>
                      <a:pt x="1020" y="1599"/>
                      <a:pt x="1019" y="1598"/>
                    </a:cubicBezTo>
                    <a:lnTo>
                      <a:pt x="1019" y="1598"/>
                    </a:lnTo>
                    <a:cubicBezTo>
                      <a:pt x="1020" y="1599"/>
                      <a:pt x="1022" y="1599"/>
                      <a:pt x="1023" y="1600"/>
                    </a:cubicBezTo>
                    <a:lnTo>
                      <a:pt x="1023" y="1600"/>
                    </a:lnTo>
                    <a:cubicBezTo>
                      <a:pt x="1016" y="1590"/>
                      <a:pt x="1009" y="1579"/>
                      <a:pt x="1002" y="1567"/>
                    </a:cubicBezTo>
                    <a:cubicBezTo>
                      <a:pt x="994" y="1553"/>
                      <a:pt x="988" y="1541"/>
                      <a:pt x="980" y="1528"/>
                    </a:cubicBezTo>
                    <a:lnTo>
                      <a:pt x="980" y="1528"/>
                    </a:lnTo>
                    <a:cubicBezTo>
                      <a:pt x="972" y="1494"/>
                      <a:pt x="952" y="1458"/>
                      <a:pt x="944" y="1425"/>
                    </a:cubicBezTo>
                    <a:cubicBezTo>
                      <a:pt x="941" y="1409"/>
                      <a:pt x="938" y="1393"/>
                      <a:pt x="934" y="1378"/>
                    </a:cubicBezTo>
                    <a:cubicBezTo>
                      <a:pt x="932" y="1340"/>
                      <a:pt x="932" y="1302"/>
                      <a:pt x="933" y="1265"/>
                    </a:cubicBezTo>
                    <a:cubicBezTo>
                      <a:pt x="933" y="1264"/>
                      <a:pt x="933" y="1262"/>
                      <a:pt x="933" y="1261"/>
                    </a:cubicBezTo>
                    <a:lnTo>
                      <a:pt x="933" y="1261"/>
                    </a:lnTo>
                    <a:cubicBezTo>
                      <a:pt x="932" y="1265"/>
                      <a:pt x="930" y="1271"/>
                      <a:pt x="929" y="1276"/>
                    </a:cubicBezTo>
                    <a:cubicBezTo>
                      <a:pt x="933" y="1261"/>
                      <a:pt x="936" y="1245"/>
                      <a:pt x="938" y="1229"/>
                    </a:cubicBezTo>
                    <a:cubicBezTo>
                      <a:pt x="946" y="1193"/>
                      <a:pt x="957" y="1159"/>
                      <a:pt x="969" y="1124"/>
                    </a:cubicBezTo>
                    <a:lnTo>
                      <a:pt x="969" y="1124"/>
                    </a:lnTo>
                    <a:cubicBezTo>
                      <a:pt x="980" y="1104"/>
                      <a:pt x="990" y="1083"/>
                      <a:pt x="1002" y="1063"/>
                    </a:cubicBezTo>
                    <a:cubicBezTo>
                      <a:pt x="1010" y="1051"/>
                      <a:pt x="1017" y="1039"/>
                      <a:pt x="1025" y="1027"/>
                    </a:cubicBezTo>
                    <a:lnTo>
                      <a:pt x="1025" y="1027"/>
                    </a:lnTo>
                    <a:cubicBezTo>
                      <a:pt x="1023" y="1029"/>
                      <a:pt x="1021" y="1030"/>
                      <a:pt x="1019" y="1031"/>
                    </a:cubicBezTo>
                    <a:cubicBezTo>
                      <a:pt x="1021" y="1030"/>
                      <a:pt x="1023" y="1028"/>
                      <a:pt x="1025" y="1027"/>
                    </a:cubicBezTo>
                    <a:lnTo>
                      <a:pt x="1025" y="1027"/>
                    </a:lnTo>
                    <a:cubicBezTo>
                      <a:pt x="1025" y="1027"/>
                      <a:pt x="1025" y="1027"/>
                      <a:pt x="1025" y="1027"/>
                    </a:cubicBezTo>
                    <a:lnTo>
                      <a:pt x="1025" y="1027"/>
                    </a:lnTo>
                    <a:cubicBezTo>
                      <a:pt x="1048" y="1014"/>
                      <a:pt x="1057" y="1000"/>
                      <a:pt x="1058" y="993"/>
                    </a:cubicBezTo>
                    <a:lnTo>
                      <a:pt x="1058" y="993"/>
                    </a:lnTo>
                    <a:cubicBezTo>
                      <a:pt x="1047" y="1006"/>
                      <a:pt x="1036" y="1019"/>
                      <a:pt x="1025" y="1027"/>
                    </a:cubicBezTo>
                    <a:lnTo>
                      <a:pt x="1025" y="1027"/>
                    </a:lnTo>
                    <a:cubicBezTo>
                      <a:pt x="1028" y="1022"/>
                      <a:pt x="1031" y="1017"/>
                      <a:pt x="1034" y="1012"/>
                    </a:cubicBezTo>
                    <a:cubicBezTo>
                      <a:pt x="1044" y="996"/>
                      <a:pt x="1052" y="990"/>
                      <a:pt x="1056" y="990"/>
                    </a:cubicBezTo>
                    <a:cubicBezTo>
                      <a:pt x="1058" y="990"/>
                      <a:pt x="1058" y="991"/>
                      <a:pt x="1058" y="993"/>
                    </a:cubicBezTo>
                    <a:lnTo>
                      <a:pt x="1058" y="993"/>
                    </a:lnTo>
                    <a:cubicBezTo>
                      <a:pt x="1073" y="976"/>
                      <a:pt x="1087" y="957"/>
                      <a:pt x="1099" y="946"/>
                    </a:cubicBezTo>
                    <a:cubicBezTo>
                      <a:pt x="1105" y="941"/>
                      <a:pt x="1122" y="928"/>
                      <a:pt x="1131" y="921"/>
                    </a:cubicBezTo>
                    <a:lnTo>
                      <a:pt x="1131" y="921"/>
                    </a:lnTo>
                    <a:cubicBezTo>
                      <a:pt x="1163" y="901"/>
                      <a:pt x="1220" y="884"/>
                      <a:pt x="1245" y="860"/>
                    </a:cubicBezTo>
                    <a:lnTo>
                      <a:pt x="1245" y="860"/>
                    </a:lnTo>
                    <a:cubicBezTo>
                      <a:pt x="1258" y="856"/>
                      <a:pt x="1271" y="851"/>
                      <a:pt x="1285" y="848"/>
                    </a:cubicBezTo>
                    <a:cubicBezTo>
                      <a:pt x="1300" y="844"/>
                      <a:pt x="1315" y="841"/>
                      <a:pt x="1332" y="836"/>
                    </a:cubicBezTo>
                    <a:cubicBezTo>
                      <a:pt x="1336" y="835"/>
                      <a:pt x="1349" y="833"/>
                      <a:pt x="1360" y="832"/>
                    </a:cubicBezTo>
                    <a:lnTo>
                      <a:pt x="1360" y="832"/>
                    </a:lnTo>
                    <a:cubicBezTo>
                      <a:pt x="1364" y="832"/>
                      <a:pt x="1367" y="831"/>
                      <a:pt x="1369" y="831"/>
                    </a:cubicBezTo>
                    <a:cubicBezTo>
                      <a:pt x="1389" y="830"/>
                      <a:pt x="1412" y="830"/>
                      <a:pt x="1432" y="830"/>
                    </a:cubicBezTo>
                    <a:close/>
                    <a:moveTo>
                      <a:pt x="1429" y="0"/>
                    </a:moveTo>
                    <a:cubicBezTo>
                      <a:pt x="1052" y="0"/>
                      <a:pt x="670" y="165"/>
                      <a:pt x="430" y="455"/>
                    </a:cubicBezTo>
                    <a:cubicBezTo>
                      <a:pt x="76" y="885"/>
                      <a:pt x="1" y="1493"/>
                      <a:pt x="292" y="1981"/>
                    </a:cubicBezTo>
                    <a:cubicBezTo>
                      <a:pt x="539" y="2393"/>
                      <a:pt x="975" y="2618"/>
                      <a:pt x="1436" y="2618"/>
                    </a:cubicBezTo>
                    <a:cubicBezTo>
                      <a:pt x="1520" y="2618"/>
                      <a:pt x="1605" y="2610"/>
                      <a:pt x="1690" y="2595"/>
                    </a:cubicBezTo>
                    <a:cubicBezTo>
                      <a:pt x="2278" y="2489"/>
                      <a:pt x="2696" y="1947"/>
                      <a:pt x="2729" y="1369"/>
                    </a:cubicBezTo>
                    <a:lnTo>
                      <a:pt x="2729" y="1369"/>
                    </a:lnTo>
                    <a:cubicBezTo>
                      <a:pt x="2732" y="1350"/>
                      <a:pt x="2733" y="1331"/>
                      <a:pt x="2732" y="1312"/>
                    </a:cubicBezTo>
                    <a:cubicBezTo>
                      <a:pt x="2724" y="750"/>
                      <a:pt x="2375" y="271"/>
                      <a:pt x="1853" y="75"/>
                    </a:cubicBezTo>
                    <a:cubicBezTo>
                      <a:pt x="1718" y="24"/>
                      <a:pt x="1574" y="0"/>
                      <a:pt x="14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4" name="Google Shape;353;p25"/>
              <p:cNvSpPr/>
              <p:nvPr/>
            </p:nvSpPr>
            <p:spPr>
              <a:xfrm>
                <a:off x="2775469" y="1947814"/>
                <a:ext cx="192992" cy="193099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800" extrusionOk="0">
                    <a:moveTo>
                      <a:pt x="900" y="1"/>
                    </a:moveTo>
                    <a:cubicBezTo>
                      <a:pt x="402" y="1"/>
                      <a:pt x="0" y="403"/>
                      <a:pt x="0" y="900"/>
                    </a:cubicBezTo>
                    <a:cubicBezTo>
                      <a:pt x="0" y="1397"/>
                      <a:pt x="402" y="1800"/>
                      <a:pt x="900" y="1800"/>
                    </a:cubicBezTo>
                    <a:cubicBezTo>
                      <a:pt x="1396" y="1800"/>
                      <a:pt x="1798" y="1397"/>
                      <a:pt x="1798" y="900"/>
                    </a:cubicBezTo>
                    <a:cubicBezTo>
                      <a:pt x="1798" y="403"/>
                      <a:pt x="1396" y="1"/>
                      <a:pt x="900" y="1"/>
                    </a:cubicBez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61" name="Google Shape;354;p25"/>
            <p:cNvGrpSpPr/>
            <p:nvPr/>
          </p:nvGrpSpPr>
          <p:grpSpPr>
            <a:xfrm>
              <a:off x="2272226" y="3071289"/>
              <a:ext cx="307727" cy="294670"/>
              <a:chOff x="2986052" y="2804088"/>
              <a:chExt cx="293297" cy="280852"/>
            </a:xfrm>
          </p:grpSpPr>
          <p:sp>
            <p:nvSpPr>
              <p:cNvPr id="91" name="Google Shape;355;p25"/>
              <p:cNvSpPr/>
              <p:nvPr/>
            </p:nvSpPr>
            <p:spPr>
              <a:xfrm>
                <a:off x="2986052" y="2804088"/>
                <a:ext cx="293297" cy="280852"/>
              </a:xfrm>
              <a:custGeom>
                <a:avLst/>
                <a:gdLst/>
                <a:ahLst/>
                <a:cxnLst/>
                <a:rect l="l" t="t" r="r" b="b"/>
                <a:pathLst>
                  <a:path w="2734" h="2618" extrusionOk="0">
                    <a:moveTo>
                      <a:pt x="1249" y="855"/>
                    </a:moveTo>
                    <a:cubicBezTo>
                      <a:pt x="1249" y="855"/>
                      <a:pt x="1249" y="855"/>
                      <a:pt x="1249" y="855"/>
                    </a:cubicBezTo>
                    <a:lnTo>
                      <a:pt x="1249" y="855"/>
                    </a:lnTo>
                    <a:cubicBezTo>
                      <a:pt x="1249" y="855"/>
                      <a:pt x="1249" y="855"/>
                      <a:pt x="1249" y="855"/>
                    </a:cubicBezTo>
                    <a:close/>
                    <a:moveTo>
                      <a:pt x="1212" y="871"/>
                    </a:moveTo>
                    <a:cubicBezTo>
                      <a:pt x="1202" y="874"/>
                      <a:pt x="1194" y="877"/>
                      <a:pt x="1194" y="877"/>
                    </a:cubicBezTo>
                    <a:cubicBezTo>
                      <a:pt x="1193" y="877"/>
                      <a:pt x="1198" y="875"/>
                      <a:pt x="1212" y="871"/>
                    </a:cubicBezTo>
                    <a:close/>
                    <a:moveTo>
                      <a:pt x="944" y="1215"/>
                    </a:moveTo>
                    <a:cubicBezTo>
                      <a:pt x="943" y="1215"/>
                      <a:pt x="935" y="1240"/>
                      <a:pt x="933" y="1262"/>
                    </a:cubicBezTo>
                    <a:lnTo>
                      <a:pt x="933" y="1262"/>
                    </a:lnTo>
                    <a:cubicBezTo>
                      <a:pt x="943" y="1227"/>
                      <a:pt x="945" y="1215"/>
                      <a:pt x="944" y="1215"/>
                    </a:cubicBezTo>
                    <a:close/>
                    <a:moveTo>
                      <a:pt x="1902" y="1244"/>
                    </a:moveTo>
                    <a:lnTo>
                      <a:pt x="1902" y="1244"/>
                    </a:lnTo>
                    <a:cubicBezTo>
                      <a:pt x="1902" y="1247"/>
                      <a:pt x="1903" y="1250"/>
                      <a:pt x="1904" y="1253"/>
                    </a:cubicBezTo>
                    <a:cubicBezTo>
                      <a:pt x="1907" y="1264"/>
                      <a:pt x="1907" y="1272"/>
                      <a:pt x="1906" y="1275"/>
                    </a:cubicBezTo>
                    <a:lnTo>
                      <a:pt x="1906" y="1275"/>
                    </a:lnTo>
                    <a:cubicBezTo>
                      <a:pt x="1905" y="1265"/>
                      <a:pt x="1903" y="1254"/>
                      <a:pt x="1902" y="1244"/>
                    </a:cubicBezTo>
                    <a:close/>
                    <a:moveTo>
                      <a:pt x="1431" y="830"/>
                    </a:moveTo>
                    <a:cubicBezTo>
                      <a:pt x="1448" y="830"/>
                      <a:pt x="1467" y="832"/>
                      <a:pt x="1485" y="832"/>
                    </a:cubicBezTo>
                    <a:lnTo>
                      <a:pt x="1485" y="832"/>
                    </a:lnTo>
                    <a:cubicBezTo>
                      <a:pt x="1526" y="842"/>
                      <a:pt x="1566" y="853"/>
                      <a:pt x="1606" y="865"/>
                    </a:cubicBezTo>
                    <a:lnTo>
                      <a:pt x="1606" y="865"/>
                    </a:lnTo>
                    <a:cubicBezTo>
                      <a:pt x="1627" y="878"/>
                      <a:pt x="1652" y="887"/>
                      <a:pt x="1672" y="899"/>
                    </a:cubicBezTo>
                    <a:cubicBezTo>
                      <a:pt x="1686" y="906"/>
                      <a:pt x="1699" y="916"/>
                      <a:pt x="1712" y="925"/>
                    </a:cubicBezTo>
                    <a:lnTo>
                      <a:pt x="1721" y="931"/>
                    </a:lnTo>
                    <a:lnTo>
                      <a:pt x="1721" y="931"/>
                    </a:lnTo>
                    <a:cubicBezTo>
                      <a:pt x="1749" y="958"/>
                      <a:pt x="1776" y="986"/>
                      <a:pt x="1804" y="1014"/>
                    </a:cubicBezTo>
                    <a:cubicBezTo>
                      <a:pt x="1804" y="1014"/>
                      <a:pt x="1805" y="1015"/>
                      <a:pt x="1805" y="1015"/>
                    </a:cubicBezTo>
                    <a:lnTo>
                      <a:pt x="1805" y="1015"/>
                    </a:lnTo>
                    <a:cubicBezTo>
                      <a:pt x="1815" y="1031"/>
                      <a:pt x="1826" y="1046"/>
                      <a:pt x="1835" y="1063"/>
                    </a:cubicBezTo>
                    <a:cubicBezTo>
                      <a:pt x="1847" y="1083"/>
                      <a:pt x="1857" y="1102"/>
                      <a:pt x="1868" y="1123"/>
                    </a:cubicBezTo>
                    <a:lnTo>
                      <a:pt x="1868" y="1123"/>
                    </a:lnTo>
                    <a:cubicBezTo>
                      <a:pt x="1880" y="1159"/>
                      <a:pt x="1889" y="1194"/>
                      <a:pt x="1898" y="1230"/>
                    </a:cubicBezTo>
                    <a:lnTo>
                      <a:pt x="1898" y="1230"/>
                    </a:lnTo>
                    <a:cubicBezTo>
                      <a:pt x="1898" y="1226"/>
                      <a:pt x="1899" y="1221"/>
                      <a:pt x="1900" y="1216"/>
                    </a:cubicBezTo>
                    <a:lnTo>
                      <a:pt x="1900" y="1216"/>
                    </a:lnTo>
                    <a:cubicBezTo>
                      <a:pt x="1900" y="1224"/>
                      <a:pt x="1900" y="1234"/>
                      <a:pt x="1902" y="1244"/>
                    </a:cubicBezTo>
                    <a:lnTo>
                      <a:pt x="1902" y="1244"/>
                    </a:lnTo>
                    <a:cubicBezTo>
                      <a:pt x="1900" y="1240"/>
                      <a:pt x="1899" y="1235"/>
                      <a:pt x="1898" y="1230"/>
                    </a:cubicBezTo>
                    <a:lnTo>
                      <a:pt x="1898" y="1230"/>
                    </a:lnTo>
                    <a:cubicBezTo>
                      <a:pt x="1895" y="1262"/>
                      <a:pt x="1900" y="1278"/>
                      <a:pt x="1904" y="1278"/>
                    </a:cubicBezTo>
                    <a:cubicBezTo>
                      <a:pt x="1905" y="1278"/>
                      <a:pt x="1905" y="1277"/>
                      <a:pt x="1906" y="1275"/>
                    </a:cubicBezTo>
                    <a:lnTo>
                      <a:pt x="1906" y="1275"/>
                    </a:lnTo>
                    <a:cubicBezTo>
                      <a:pt x="1908" y="1288"/>
                      <a:pt x="1909" y="1301"/>
                      <a:pt x="1909" y="1313"/>
                    </a:cubicBezTo>
                    <a:cubicBezTo>
                      <a:pt x="1909" y="1329"/>
                      <a:pt x="1908" y="1344"/>
                      <a:pt x="1907" y="1360"/>
                    </a:cubicBezTo>
                    <a:lnTo>
                      <a:pt x="1907" y="1360"/>
                    </a:lnTo>
                    <a:cubicBezTo>
                      <a:pt x="1895" y="1389"/>
                      <a:pt x="1893" y="1439"/>
                      <a:pt x="1884" y="1469"/>
                    </a:cubicBezTo>
                    <a:cubicBezTo>
                      <a:pt x="1879" y="1483"/>
                      <a:pt x="1870" y="1500"/>
                      <a:pt x="1864" y="1517"/>
                    </a:cubicBezTo>
                    <a:lnTo>
                      <a:pt x="1864" y="1517"/>
                    </a:lnTo>
                    <a:cubicBezTo>
                      <a:pt x="1847" y="1548"/>
                      <a:pt x="1829" y="1579"/>
                      <a:pt x="1809" y="1609"/>
                    </a:cubicBezTo>
                    <a:lnTo>
                      <a:pt x="1809" y="1609"/>
                    </a:lnTo>
                    <a:cubicBezTo>
                      <a:pt x="1797" y="1620"/>
                      <a:pt x="1785" y="1637"/>
                      <a:pt x="1773" y="1650"/>
                    </a:cubicBezTo>
                    <a:lnTo>
                      <a:pt x="1740" y="1683"/>
                    </a:lnTo>
                    <a:cubicBezTo>
                      <a:pt x="1739" y="1684"/>
                      <a:pt x="1738" y="1685"/>
                      <a:pt x="1737" y="1685"/>
                    </a:cubicBezTo>
                    <a:lnTo>
                      <a:pt x="1737" y="1685"/>
                    </a:lnTo>
                    <a:cubicBezTo>
                      <a:pt x="1741" y="1684"/>
                      <a:pt x="1744" y="1682"/>
                      <a:pt x="1747" y="1681"/>
                    </a:cubicBezTo>
                    <a:lnTo>
                      <a:pt x="1747" y="1681"/>
                    </a:lnTo>
                    <a:cubicBezTo>
                      <a:pt x="1743" y="1683"/>
                      <a:pt x="1739" y="1685"/>
                      <a:pt x="1736" y="1687"/>
                    </a:cubicBezTo>
                    <a:lnTo>
                      <a:pt x="1736" y="1687"/>
                    </a:lnTo>
                    <a:cubicBezTo>
                      <a:pt x="1726" y="1695"/>
                      <a:pt x="1717" y="1701"/>
                      <a:pt x="1710" y="1704"/>
                    </a:cubicBezTo>
                    <a:lnTo>
                      <a:pt x="1710" y="1704"/>
                    </a:lnTo>
                    <a:cubicBezTo>
                      <a:pt x="1718" y="1698"/>
                      <a:pt x="1727" y="1692"/>
                      <a:pt x="1736" y="1687"/>
                    </a:cubicBezTo>
                    <a:lnTo>
                      <a:pt x="1736" y="1687"/>
                    </a:lnTo>
                    <a:cubicBezTo>
                      <a:pt x="1736" y="1686"/>
                      <a:pt x="1737" y="1686"/>
                      <a:pt x="1737" y="1685"/>
                    </a:cubicBezTo>
                    <a:lnTo>
                      <a:pt x="1737" y="1685"/>
                    </a:lnTo>
                    <a:cubicBezTo>
                      <a:pt x="1707" y="1700"/>
                      <a:pt x="1698" y="1707"/>
                      <a:pt x="1701" y="1707"/>
                    </a:cubicBezTo>
                    <a:cubicBezTo>
                      <a:pt x="1703" y="1707"/>
                      <a:pt x="1706" y="1706"/>
                      <a:pt x="1710" y="1704"/>
                    </a:cubicBezTo>
                    <a:lnTo>
                      <a:pt x="1710" y="1704"/>
                    </a:lnTo>
                    <a:cubicBezTo>
                      <a:pt x="1691" y="1717"/>
                      <a:pt x="1673" y="1732"/>
                      <a:pt x="1653" y="1743"/>
                    </a:cubicBezTo>
                    <a:cubicBezTo>
                      <a:pt x="1639" y="1750"/>
                      <a:pt x="1625" y="1758"/>
                      <a:pt x="1610" y="1765"/>
                    </a:cubicBezTo>
                    <a:cubicBezTo>
                      <a:pt x="1577" y="1775"/>
                      <a:pt x="1542" y="1786"/>
                      <a:pt x="1508" y="1794"/>
                    </a:cubicBezTo>
                    <a:lnTo>
                      <a:pt x="1508" y="1794"/>
                    </a:lnTo>
                    <a:cubicBezTo>
                      <a:pt x="1497" y="1792"/>
                      <a:pt x="1488" y="1792"/>
                      <a:pt x="1480" y="1792"/>
                    </a:cubicBezTo>
                    <a:cubicBezTo>
                      <a:pt x="1456" y="1792"/>
                      <a:pt x="1453" y="1799"/>
                      <a:pt x="1470" y="1799"/>
                    </a:cubicBezTo>
                    <a:lnTo>
                      <a:pt x="1470" y="1799"/>
                    </a:lnTo>
                    <a:cubicBezTo>
                      <a:pt x="1481" y="1797"/>
                      <a:pt x="1494" y="1795"/>
                      <a:pt x="1506" y="1794"/>
                    </a:cubicBezTo>
                    <a:lnTo>
                      <a:pt x="1506" y="1794"/>
                    </a:lnTo>
                    <a:cubicBezTo>
                      <a:pt x="1506" y="1794"/>
                      <a:pt x="1507" y="1794"/>
                      <a:pt x="1508" y="1794"/>
                    </a:cubicBezTo>
                    <a:lnTo>
                      <a:pt x="1508" y="1794"/>
                    </a:lnTo>
                    <a:cubicBezTo>
                      <a:pt x="1509" y="1794"/>
                      <a:pt x="1511" y="1794"/>
                      <a:pt x="1513" y="1795"/>
                    </a:cubicBezTo>
                    <a:lnTo>
                      <a:pt x="1513" y="1795"/>
                    </a:lnTo>
                    <a:cubicBezTo>
                      <a:pt x="1511" y="1794"/>
                      <a:pt x="1509" y="1794"/>
                      <a:pt x="1507" y="1794"/>
                    </a:cubicBezTo>
                    <a:cubicBezTo>
                      <a:pt x="1507" y="1794"/>
                      <a:pt x="1506" y="1794"/>
                      <a:pt x="1506" y="1794"/>
                    </a:cubicBezTo>
                    <a:lnTo>
                      <a:pt x="1506" y="1794"/>
                    </a:lnTo>
                    <a:cubicBezTo>
                      <a:pt x="1502" y="1795"/>
                      <a:pt x="1498" y="1796"/>
                      <a:pt x="1495" y="1796"/>
                    </a:cubicBezTo>
                    <a:cubicBezTo>
                      <a:pt x="1485" y="1798"/>
                      <a:pt x="1477" y="1799"/>
                      <a:pt x="1472" y="1799"/>
                    </a:cubicBezTo>
                    <a:cubicBezTo>
                      <a:pt x="1471" y="1799"/>
                      <a:pt x="1470" y="1799"/>
                      <a:pt x="1470" y="1799"/>
                    </a:cubicBezTo>
                    <a:lnTo>
                      <a:pt x="1470" y="1799"/>
                    </a:lnTo>
                    <a:cubicBezTo>
                      <a:pt x="1465" y="1800"/>
                      <a:pt x="1461" y="1800"/>
                      <a:pt x="1457" y="1801"/>
                    </a:cubicBezTo>
                    <a:cubicBezTo>
                      <a:pt x="1449" y="1801"/>
                      <a:pt x="1442" y="1801"/>
                      <a:pt x="1435" y="1801"/>
                    </a:cubicBezTo>
                    <a:cubicBezTo>
                      <a:pt x="1405" y="1801"/>
                      <a:pt x="1376" y="1799"/>
                      <a:pt x="1347" y="1798"/>
                    </a:cubicBezTo>
                    <a:lnTo>
                      <a:pt x="1347" y="1798"/>
                    </a:lnTo>
                    <a:cubicBezTo>
                      <a:pt x="1326" y="1793"/>
                      <a:pt x="1306" y="1789"/>
                      <a:pt x="1286" y="1783"/>
                    </a:cubicBezTo>
                    <a:cubicBezTo>
                      <a:pt x="1272" y="1779"/>
                      <a:pt x="1258" y="1774"/>
                      <a:pt x="1244" y="1769"/>
                    </a:cubicBezTo>
                    <a:lnTo>
                      <a:pt x="1244" y="1769"/>
                    </a:lnTo>
                    <a:cubicBezTo>
                      <a:pt x="1246" y="1771"/>
                      <a:pt x="1248" y="1773"/>
                      <a:pt x="1250" y="1775"/>
                    </a:cubicBezTo>
                    <a:cubicBezTo>
                      <a:pt x="1248" y="1773"/>
                      <a:pt x="1245" y="1771"/>
                      <a:pt x="1243" y="1769"/>
                    </a:cubicBezTo>
                    <a:lnTo>
                      <a:pt x="1243" y="1769"/>
                    </a:lnTo>
                    <a:cubicBezTo>
                      <a:pt x="1243" y="1769"/>
                      <a:pt x="1244" y="1769"/>
                      <a:pt x="1244" y="1769"/>
                    </a:cubicBezTo>
                    <a:lnTo>
                      <a:pt x="1244" y="1769"/>
                    </a:lnTo>
                    <a:cubicBezTo>
                      <a:pt x="1228" y="1755"/>
                      <a:pt x="1213" y="1749"/>
                      <a:pt x="1205" y="1748"/>
                    </a:cubicBezTo>
                    <a:lnTo>
                      <a:pt x="1205" y="1748"/>
                    </a:lnTo>
                    <a:cubicBezTo>
                      <a:pt x="1219" y="1755"/>
                      <a:pt x="1232" y="1761"/>
                      <a:pt x="1243" y="1769"/>
                    </a:cubicBezTo>
                    <a:lnTo>
                      <a:pt x="1243" y="1769"/>
                    </a:lnTo>
                    <a:cubicBezTo>
                      <a:pt x="1235" y="1766"/>
                      <a:pt x="1226" y="1763"/>
                      <a:pt x="1218" y="1761"/>
                    </a:cubicBezTo>
                    <a:cubicBezTo>
                      <a:pt x="1197" y="1754"/>
                      <a:pt x="1195" y="1748"/>
                      <a:pt x="1202" y="1748"/>
                    </a:cubicBezTo>
                    <a:cubicBezTo>
                      <a:pt x="1203" y="1748"/>
                      <a:pt x="1204" y="1748"/>
                      <a:pt x="1205" y="1748"/>
                    </a:cubicBezTo>
                    <a:lnTo>
                      <a:pt x="1205" y="1748"/>
                    </a:lnTo>
                    <a:cubicBezTo>
                      <a:pt x="1184" y="1738"/>
                      <a:pt x="1162" y="1729"/>
                      <a:pt x="1147" y="1719"/>
                    </a:cubicBezTo>
                    <a:cubicBezTo>
                      <a:pt x="1137" y="1713"/>
                      <a:pt x="1128" y="1707"/>
                      <a:pt x="1120" y="1701"/>
                    </a:cubicBezTo>
                    <a:lnTo>
                      <a:pt x="1120" y="1701"/>
                    </a:lnTo>
                    <a:cubicBezTo>
                      <a:pt x="1119" y="1700"/>
                      <a:pt x="1118" y="1699"/>
                      <a:pt x="1117" y="1698"/>
                    </a:cubicBezTo>
                    <a:cubicBezTo>
                      <a:pt x="1098" y="1680"/>
                      <a:pt x="1072" y="1644"/>
                      <a:pt x="1046" y="1619"/>
                    </a:cubicBezTo>
                    <a:lnTo>
                      <a:pt x="1046" y="1619"/>
                    </a:lnTo>
                    <a:cubicBezTo>
                      <a:pt x="1056" y="1631"/>
                      <a:pt x="1059" y="1641"/>
                      <a:pt x="1055" y="1641"/>
                    </a:cubicBezTo>
                    <a:cubicBezTo>
                      <a:pt x="1053" y="1641"/>
                      <a:pt x="1048" y="1636"/>
                      <a:pt x="1040" y="1626"/>
                    </a:cubicBezTo>
                    <a:cubicBezTo>
                      <a:pt x="1034" y="1617"/>
                      <a:pt x="1028" y="1608"/>
                      <a:pt x="1022" y="1599"/>
                    </a:cubicBezTo>
                    <a:lnTo>
                      <a:pt x="1022" y="1599"/>
                    </a:lnTo>
                    <a:cubicBezTo>
                      <a:pt x="1030" y="1604"/>
                      <a:pt x="1038" y="1611"/>
                      <a:pt x="1046" y="1619"/>
                    </a:cubicBezTo>
                    <a:lnTo>
                      <a:pt x="1046" y="1619"/>
                    </a:lnTo>
                    <a:cubicBezTo>
                      <a:pt x="1041" y="1613"/>
                      <a:pt x="1033" y="1605"/>
                      <a:pt x="1022" y="1599"/>
                    </a:cubicBezTo>
                    <a:lnTo>
                      <a:pt x="1022" y="1599"/>
                    </a:lnTo>
                    <a:cubicBezTo>
                      <a:pt x="1022" y="1599"/>
                      <a:pt x="1022" y="1599"/>
                      <a:pt x="1022" y="1599"/>
                    </a:cubicBezTo>
                    <a:lnTo>
                      <a:pt x="1022" y="1599"/>
                    </a:lnTo>
                    <a:cubicBezTo>
                      <a:pt x="1021" y="1598"/>
                      <a:pt x="1020" y="1598"/>
                      <a:pt x="1019" y="1597"/>
                    </a:cubicBezTo>
                    <a:lnTo>
                      <a:pt x="1019" y="1597"/>
                    </a:lnTo>
                    <a:cubicBezTo>
                      <a:pt x="1020" y="1598"/>
                      <a:pt x="1021" y="1598"/>
                      <a:pt x="1022" y="1599"/>
                    </a:cubicBezTo>
                    <a:lnTo>
                      <a:pt x="1022" y="1599"/>
                    </a:lnTo>
                    <a:cubicBezTo>
                      <a:pt x="1015" y="1588"/>
                      <a:pt x="1008" y="1577"/>
                      <a:pt x="1002" y="1566"/>
                    </a:cubicBezTo>
                    <a:cubicBezTo>
                      <a:pt x="994" y="1553"/>
                      <a:pt x="986" y="1540"/>
                      <a:pt x="979" y="1525"/>
                    </a:cubicBezTo>
                    <a:cubicBezTo>
                      <a:pt x="979" y="1525"/>
                      <a:pt x="979" y="1525"/>
                      <a:pt x="978" y="1524"/>
                    </a:cubicBezTo>
                    <a:lnTo>
                      <a:pt x="978" y="1524"/>
                    </a:lnTo>
                    <a:cubicBezTo>
                      <a:pt x="970" y="1492"/>
                      <a:pt x="952" y="1457"/>
                      <a:pt x="944" y="1425"/>
                    </a:cubicBezTo>
                    <a:cubicBezTo>
                      <a:pt x="940" y="1410"/>
                      <a:pt x="938" y="1392"/>
                      <a:pt x="934" y="1377"/>
                    </a:cubicBezTo>
                    <a:cubicBezTo>
                      <a:pt x="932" y="1340"/>
                      <a:pt x="932" y="1302"/>
                      <a:pt x="933" y="1264"/>
                    </a:cubicBezTo>
                    <a:cubicBezTo>
                      <a:pt x="933" y="1264"/>
                      <a:pt x="933" y="1263"/>
                      <a:pt x="933" y="1262"/>
                    </a:cubicBezTo>
                    <a:lnTo>
                      <a:pt x="933" y="1262"/>
                    </a:lnTo>
                    <a:cubicBezTo>
                      <a:pt x="932" y="1266"/>
                      <a:pt x="930" y="1271"/>
                      <a:pt x="929" y="1277"/>
                    </a:cubicBezTo>
                    <a:cubicBezTo>
                      <a:pt x="933" y="1261"/>
                      <a:pt x="935" y="1244"/>
                      <a:pt x="938" y="1229"/>
                    </a:cubicBezTo>
                    <a:cubicBezTo>
                      <a:pt x="946" y="1193"/>
                      <a:pt x="957" y="1159"/>
                      <a:pt x="969" y="1124"/>
                    </a:cubicBezTo>
                    <a:lnTo>
                      <a:pt x="969" y="1124"/>
                    </a:lnTo>
                    <a:cubicBezTo>
                      <a:pt x="980" y="1104"/>
                      <a:pt x="990" y="1083"/>
                      <a:pt x="1002" y="1063"/>
                    </a:cubicBezTo>
                    <a:cubicBezTo>
                      <a:pt x="1009" y="1051"/>
                      <a:pt x="1017" y="1040"/>
                      <a:pt x="1024" y="1028"/>
                    </a:cubicBezTo>
                    <a:lnTo>
                      <a:pt x="1024" y="1028"/>
                    </a:lnTo>
                    <a:cubicBezTo>
                      <a:pt x="1023" y="1029"/>
                      <a:pt x="1021" y="1030"/>
                      <a:pt x="1020" y="1031"/>
                    </a:cubicBezTo>
                    <a:lnTo>
                      <a:pt x="1020" y="1031"/>
                    </a:lnTo>
                    <a:cubicBezTo>
                      <a:pt x="1021" y="1030"/>
                      <a:pt x="1023" y="1029"/>
                      <a:pt x="1025" y="1028"/>
                    </a:cubicBezTo>
                    <a:lnTo>
                      <a:pt x="1025" y="1028"/>
                    </a:lnTo>
                    <a:cubicBezTo>
                      <a:pt x="1025" y="1028"/>
                      <a:pt x="1025" y="1028"/>
                      <a:pt x="1024" y="1028"/>
                    </a:cubicBezTo>
                    <a:lnTo>
                      <a:pt x="1024" y="1028"/>
                    </a:lnTo>
                    <a:cubicBezTo>
                      <a:pt x="1046" y="1015"/>
                      <a:pt x="1056" y="1001"/>
                      <a:pt x="1057" y="995"/>
                    </a:cubicBezTo>
                    <a:lnTo>
                      <a:pt x="1057" y="995"/>
                    </a:lnTo>
                    <a:cubicBezTo>
                      <a:pt x="1047" y="1008"/>
                      <a:pt x="1035" y="1020"/>
                      <a:pt x="1025" y="1028"/>
                    </a:cubicBezTo>
                    <a:lnTo>
                      <a:pt x="1025" y="1028"/>
                    </a:lnTo>
                    <a:cubicBezTo>
                      <a:pt x="1028" y="1023"/>
                      <a:pt x="1031" y="1018"/>
                      <a:pt x="1034" y="1013"/>
                    </a:cubicBezTo>
                    <a:cubicBezTo>
                      <a:pt x="1044" y="996"/>
                      <a:pt x="1052" y="990"/>
                      <a:pt x="1056" y="990"/>
                    </a:cubicBezTo>
                    <a:cubicBezTo>
                      <a:pt x="1057" y="990"/>
                      <a:pt x="1058" y="992"/>
                      <a:pt x="1057" y="995"/>
                    </a:cubicBezTo>
                    <a:lnTo>
                      <a:pt x="1057" y="995"/>
                    </a:lnTo>
                    <a:cubicBezTo>
                      <a:pt x="1072" y="977"/>
                      <a:pt x="1087" y="957"/>
                      <a:pt x="1099" y="946"/>
                    </a:cubicBezTo>
                    <a:cubicBezTo>
                      <a:pt x="1103" y="942"/>
                      <a:pt x="1118" y="931"/>
                      <a:pt x="1127" y="924"/>
                    </a:cubicBezTo>
                    <a:lnTo>
                      <a:pt x="1127" y="924"/>
                    </a:lnTo>
                    <a:cubicBezTo>
                      <a:pt x="1158" y="902"/>
                      <a:pt x="1217" y="886"/>
                      <a:pt x="1244" y="861"/>
                    </a:cubicBezTo>
                    <a:lnTo>
                      <a:pt x="1244" y="861"/>
                    </a:lnTo>
                    <a:cubicBezTo>
                      <a:pt x="1258" y="856"/>
                      <a:pt x="1271" y="852"/>
                      <a:pt x="1285" y="848"/>
                    </a:cubicBezTo>
                    <a:cubicBezTo>
                      <a:pt x="1300" y="844"/>
                      <a:pt x="1316" y="840"/>
                      <a:pt x="1332" y="837"/>
                    </a:cubicBezTo>
                    <a:cubicBezTo>
                      <a:pt x="1336" y="836"/>
                      <a:pt x="1349" y="834"/>
                      <a:pt x="1360" y="832"/>
                    </a:cubicBezTo>
                    <a:lnTo>
                      <a:pt x="1360" y="832"/>
                    </a:lnTo>
                    <a:cubicBezTo>
                      <a:pt x="1364" y="832"/>
                      <a:pt x="1367" y="832"/>
                      <a:pt x="1369" y="832"/>
                    </a:cubicBezTo>
                    <a:cubicBezTo>
                      <a:pt x="1389" y="830"/>
                      <a:pt x="1411" y="830"/>
                      <a:pt x="1431" y="830"/>
                    </a:cubicBezTo>
                    <a:close/>
                    <a:moveTo>
                      <a:pt x="1429" y="0"/>
                    </a:moveTo>
                    <a:cubicBezTo>
                      <a:pt x="1052" y="0"/>
                      <a:pt x="669" y="165"/>
                      <a:pt x="431" y="455"/>
                    </a:cubicBezTo>
                    <a:cubicBezTo>
                      <a:pt x="76" y="885"/>
                      <a:pt x="1" y="1494"/>
                      <a:pt x="292" y="1981"/>
                    </a:cubicBezTo>
                    <a:cubicBezTo>
                      <a:pt x="539" y="2393"/>
                      <a:pt x="975" y="2617"/>
                      <a:pt x="1436" y="2617"/>
                    </a:cubicBezTo>
                    <a:cubicBezTo>
                      <a:pt x="1520" y="2617"/>
                      <a:pt x="1605" y="2610"/>
                      <a:pt x="1690" y="2595"/>
                    </a:cubicBezTo>
                    <a:cubicBezTo>
                      <a:pt x="2274" y="2490"/>
                      <a:pt x="2692" y="1953"/>
                      <a:pt x="2728" y="1377"/>
                    </a:cubicBezTo>
                    <a:lnTo>
                      <a:pt x="2728" y="1377"/>
                    </a:lnTo>
                    <a:cubicBezTo>
                      <a:pt x="2732" y="1356"/>
                      <a:pt x="2733" y="1335"/>
                      <a:pt x="2733" y="1313"/>
                    </a:cubicBezTo>
                    <a:cubicBezTo>
                      <a:pt x="2725" y="750"/>
                      <a:pt x="2376" y="271"/>
                      <a:pt x="1853" y="75"/>
                    </a:cubicBezTo>
                    <a:cubicBezTo>
                      <a:pt x="1718" y="25"/>
                      <a:pt x="1574" y="0"/>
                      <a:pt x="14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2" name="Google Shape;356;p25"/>
              <p:cNvSpPr/>
              <p:nvPr/>
            </p:nvSpPr>
            <p:spPr>
              <a:xfrm>
                <a:off x="3042050" y="2848393"/>
                <a:ext cx="192992" cy="192885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798" extrusionOk="0">
                    <a:moveTo>
                      <a:pt x="899" y="0"/>
                    </a:moveTo>
                    <a:cubicBezTo>
                      <a:pt x="403" y="0"/>
                      <a:pt x="1" y="402"/>
                      <a:pt x="1" y="900"/>
                    </a:cubicBezTo>
                    <a:cubicBezTo>
                      <a:pt x="1" y="1396"/>
                      <a:pt x="403" y="1798"/>
                      <a:pt x="899" y="1798"/>
                    </a:cubicBezTo>
                    <a:cubicBezTo>
                      <a:pt x="1396" y="1798"/>
                      <a:pt x="1798" y="1396"/>
                      <a:pt x="1798" y="900"/>
                    </a:cubicBezTo>
                    <a:cubicBezTo>
                      <a:pt x="1798" y="402"/>
                      <a:pt x="1396" y="0"/>
                      <a:pt x="899" y="0"/>
                    </a:cubicBezTo>
                    <a:close/>
                  </a:path>
                </a:pathLst>
              </a:custGeom>
              <a:solidFill>
                <a:srgbClr val="8EBE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62" name="Google Shape;357;p25"/>
            <p:cNvSpPr/>
            <p:nvPr/>
          </p:nvSpPr>
          <p:spPr>
            <a:xfrm>
              <a:off x="562220" y="2199074"/>
              <a:ext cx="1095095" cy="1094952"/>
            </a:xfrm>
            <a:custGeom>
              <a:avLst/>
              <a:gdLst/>
              <a:ahLst/>
              <a:cxnLst/>
              <a:rect l="l" t="t" r="r" b="b"/>
              <a:pathLst>
                <a:path w="9036" h="9035" extrusionOk="0">
                  <a:moveTo>
                    <a:pt x="4518" y="0"/>
                  </a:moveTo>
                  <a:cubicBezTo>
                    <a:pt x="2022" y="0"/>
                    <a:pt x="1" y="2023"/>
                    <a:pt x="1" y="4518"/>
                  </a:cubicBezTo>
                  <a:cubicBezTo>
                    <a:pt x="1" y="7013"/>
                    <a:pt x="2022" y="9035"/>
                    <a:pt x="4518" y="9035"/>
                  </a:cubicBezTo>
                  <a:cubicBezTo>
                    <a:pt x="7012" y="9035"/>
                    <a:pt x="9035" y="7013"/>
                    <a:pt x="9035" y="4518"/>
                  </a:cubicBezTo>
                  <a:cubicBezTo>
                    <a:pt x="9035" y="2023"/>
                    <a:pt x="7012" y="0"/>
                    <a:pt x="4518" y="0"/>
                  </a:cubicBezTo>
                  <a:close/>
                </a:path>
              </a:pathLst>
            </a:custGeom>
            <a:solidFill>
              <a:srgbClr val="388F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3" name="Google Shape;358;p25"/>
            <p:cNvSpPr/>
            <p:nvPr/>
          </p:nvSpPr>
          <p:spPr>
            <a:xfrm>
              <a:off x="713471" y="2350325"/>
              <a:ext cx="792478" cy="792461"/>
            </a:xfrm>
            <a:custGeom>
              <a:avLst/>
              <a:gdLst/>
              <a:ahLst/>
              <a:cxnLst/>
              <a:rect l="l" t="t" r="r" b="b"/>
              <a:pathLst>
                <a:path w="6539" h="6539" extrusionOk="0">
                  <a:moveTo>
                    <a:pt x="3270" y="0"/>
                  </a:moveTo>
                  <a:cubicBezTo>
                    <a:pt x="1464" y="0"/>
                    <a:pt x="1" y="1465"/>
                    <a:pt x="1" y="3270"/>
                  </a:cubicBezTo>
                  <a:cubicBezTo>
                    <a:pt x="1" y="5075"/>
                    <a:pt x="1464" y="6539"/>
                    <a:pt x="3270" y="6539"/>
                  </a:cubicBezTo>
                  <a:cubicBezTo>
                    <a:pt x="5075" y="6539"/>
                    <a:pt x="6539" y="5075"/>
                    <a:pt x="6539" y="3270"/>
                  </a:cubicBezTo>
                  <a:cubicBezTo>
                    <a:pt x="6539" y="1465"/>
                    <a:pt x="5075" y="0"/>
                    <a:pt x="3270" y="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" name="Google Shape;359;p25"/>
            <p:cNvSpPr/>
            <p:nvPr/>
          </p:nvSpPr>
          <p:spPr>
            <a:xfrm>
              <a:off x="864844" y="2501576"/>
              <a:ext cx="489860" cy="489971"/>
            </a:xfrm>
            <a:custGeom>
              <a:avLst/>
              <a:gdLst/>
              <a:ahLst/>
              <a:cxnLst/>
              <a:rect l="l" t="t" r="r" b="b"/>
              <a:pathLst>
                <a:path w="4042" h="4043" extrusionOk="0">
                  <a:moveTo>
                    <a:pt x="2021" y="1"/>
                  </a:moveTo>
                  <a:cubicBezTo>
                    <a:pt x="905" y="1"/>
                    <a:pt x="0" y="905"/>
                    <a:pt x="0" y="2022"/>
                  </a:cubicBezTo>
                  <a:cubicBezTo>
                    <a:pt x="0" y="3138"/>
                    <a:pt x="905" y="4042"/>
                    <a:pt x="2021" y="4042"/>
                  </a:cubicBezTo>
                  <a:cubicBezTo>
                    <a:pt x="3137" y="4042"/>
                    <a:pt x="4042" y="3138"/>
                    <a:pt x="4042" y="2022"/>
                  </a:cubicBezTo>
                  <a:cubicBezTo>
                    <a:pt x="4042" y="905"/>
                    <a:pt x="3137" y="1"/>
                    <a:pt x="2021" y="1"/>
                  </a:cubicBezTo>
                  <a:close/>
                </a:path>
              </a:pathLst>
            </a:custGeom>
            <a:solidFill>
              <a:srgbClr val="597B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" name="Google Shape;360;p25"/>
            <p:cNvSpPr/>
            <p:nvPr/>
          </p:nvSpPr>
          <p:spPr>
            <a:xfrm>
              <a:off x="1016095" y="2652949"/>
              <a:ext cx="187364" cy="187360"/>
            </a:xfrm>
            <a:custGeom>
              <a:avLst/>
              <a:gdLst/>
              <a:ahLst/>
              <a:cxnLst/>
              <a:rect l="l" t="t" r="r" b="b"/>
              <a:pathLst>
                <a:path w="1546" h="1546" extrusionOk="0">
                  <a:moveTo>
                    <a:pt x="773" y="0"/>
                  </a:moveTo>
                  <a:cubicBezTo>
                    <a:pt x="346" y="0"/>
                    <a:pt x="0" y="346"/>
                    <a:pt x="0" y="773"/>
                  </a:cubicBezTo>
                  <a:cubicBezTo>
                    <a:pt x="0" y="1199"/>
                    <a:pt x="346" y="1545"/>
                    <a:pt x="773" y="1545"/>
                  </a:cubicBezTo>
                  <a:cubicBezTo>
                    <a:pt x="1200" y="1545"/>
                    <a:pt x="1545" y="1199"/>
                    <a:pt x="1545" y="773"/>
                  </a:cubicBezTo>
                  <a:cubicBezTo>
                    <a:pt x="1545" y="346"/>
                    <a:pt x="1200" y="0"/>
                    <a:pt x="773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" name="Google Shape;361;p25"/>
            <p:cNvSpPr/>
            <p:nvPr/>
          </p:nvSpPr>
          <p:spPr>
            <a:xfrm>
              <a:off x="1091842" y="2728816"/>
              <a:ext cx="726913" cy="726898"/>
            </a:xfrm>
            <a:custGeom>
              <a:avLst/>
              <a:gdLst/>
              <a:ahLst/>
              <a:cxnLst/>
              <a:rect l="l" t="t" r="r" b="b"/>
              <a:pathLst>
                <a:path w="5998" h="5998" extrusionOk="0">
                  <a:moveTo>
                    <a:pt x="1" y="0"/>
                  </a:moveTo>
                  <a:lnTo>
                    <a:pt x="1" y="1015"/>
                  </a:lnTo>
                  <a:lnTo>
                    <a:pt x="293" y="1015"/>
                  </a:lnTo>
                  <a:lnTo>
                    <a:pt x="293" y="500"/>
                  </a:lnTo>
                  <a:lnTo>
                    <a:pt x="4548" y="4754"/>
                  </a:lnTo>
                  <a:lnTo>
                    <a:pt x="4548" y="5562"/>
                  </a:lnTo>
                  <a:lnTo>
                    <a:pt x="4840" y="5562"/>
                  </a:lnTo>
                  <a:lnTo>
                    <a:pt x="4840" y="4840"/>
                  </a:lnTo>
                  <a:lnTo>
                    <a:pt x="5563" y="4840"/>
                  </a:lnTo>
                  <a:lnTo>
                    <a:pt x="5563" y="4546"/>
                  </a:lnTo>
                  <a:lnTo>
                    <a:pt x="4754" y="4546"/>
                  </a:lnTo>
                  <a:lnTo>
                    <a:pt x="501" y="293"/>
                  </a:lnTo>
                  <a:lnTo>
                    <a:pt x="1017" y="293"/>
                  </a:lnTo>
                  <a:lnTo>
                    <a:pt x="1017" y="0"/>
                  </a:lnTo>
                  <a:close/>
                  <a:moveTo>
                    <a:pt x="4982" y="4981"/>
                  </a:moveTo>
                  <a:lnTo>
                    <a:pt x="4982" y="5997"/>
                  </a:lnTo>
                  <a:lnTo>
                    <a:pt x="5275" y="5997"/>
                  </a:lnTo>
                  <a:lnTo>
                    <a:pt x="5275" y="5274"/>
                  </a:lnTo>
                  <a:lnTo>
                    <a:pt x="5997" y="5274"/>
                  </a:lnTo>
                  <a:lnTo>
                    <a:pt x="5997" y="498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" name="Google Shape;362;p25"/>
            <p:cNvSpPr/>
            <p:nvPr/>
          </p:nvSpPr>
          <p:spPr>
            <a:xfrm>
              <a:off x="3568780" y="1961302"/>
              <a:ext cx="5013000" cy="792600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 w="1905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8" name="Google Shape;363;p25"/>
            <p:cNvSpPr/>
            <p:nvPr/>
          </p:nvSpPr>
          <p:spPr>
            <a:xfrm>
              <a:off x="3232518" y="1770326"/>
              <a:ext cx="1202917" cy="1174552"/>
            </a:xfrm>
            <a:custGeom>
              <a:avLst/>
              <a:gdLst/>
              <a:ahLst/>
              <a:cxnLst/>
              <a:rect l="l" t="t" r="r" b="b"/>
              <a:pathLst>
                <a:path w="9330" h="9110" extrusionOk="0">
                  <a:moveTo>
                    <a:pt x="4705" y="906"/>
                  </a:moveTo>
                  <a:cubicBezTo>
                    <a:pt x="4728" y="907"/>
                    <a:pt x="4748" y="909"/>
                    <a:pt x="4752" y="914"/>
                  </a:cubicBezTo>
                  <a:cubicBezTo>
                    <a:pt x="4752" y="915"/>
                    <a:pt x="4751" y="915"/>
                    <a:pt x="4750" y="915"/>
                  </a:cubicBezTo>
                  <a:cubicBezTo>
                    <a:pt x="4745" y="915"/>
                    <a:pt x="4721" y="910"/>
                    <a:pt x="4705" y="906"/>
                  </a:cubicBezTo>
                  <a:close/>
                  <a:moveTo>
                    <a:pt x="4400" y="942"/>
                  </a:moveTo>
                  <a:cubicBezTo>
                    <a:pt x="4401" y="942"/>
                    <a:pt x="4379" y="955"/>
                    <a:pt x="4363" y="961"/>
                  </a:cubicBezTo>
                  <a:lnTo>
                    <a:pt x="4363" y="961"/>
                  </a:lnTo>
                  <a:cubicBezTo>
                    <a:pt x="4365" y="960"/>
                    <a:pt x="4368" y="959"/>
                    <a:pt x="4370" y="957"/>
                  </a:cubicBezTo>
                  <a:cubicBezTo>
                    <a:pt x="4391" y="946"/>
                    <a:pt x="4399" y="942"/>
                    <a:pt x="4400" y="942"/>
                  </a:cubicBezTo>
                  <a:close/>
                  <a:moveTo>
                    <a:pt x="4348" y="965"/>
                  </a:moveTo>
                  <a:cubicBezTo>
                    <a:pt x="4348" y="965"/>
                    <a:pt x="4348" y="965"/>
                    <a:pt x="4348" y="965"/>
                  </a:cubicBezTo>
                  <a:lnTo>
                    <a:pt x="4348" y="965"/>
                  </a:lnTo>
                  <a:cubicBezTo>
                    <a:pt x="4348" y="965"/>
                    <a:pt x="4348" y="965"/>
                    <a:pt x="4348" y="965"/>
                  </a:cubicBezTo>
                  <a:close/>
                  <a:moveTo>
                    <a:pt x="5021" y="1033"/>
                  </a:moveTo>
                  <a:cubicBezTo>
                    <a:pt x="5032" y="1041"/>
                    <a:pt x="5042" y="1050"/>
                    <a:pt x="5048" y="1059"/>
                  </a:cubicBezTo>
                  <a:lnTo>
                    <a:pt x="5048" y="1059"/>
                  </a:lnTo>
                  <a:cubicBezTo>
                    <a:pt x="5046" y="1055"/>
                    <a:pt x="5032" y="1043"/>
                    <a:pt x="5021" y="1033"/>
                  </a:cubicBezTo>
                  <a:close/>
                  <a:moveTo>
                    <a:pt x="1127" y="4136"/>
                  </a:moveTo>
                  <a:cubicBezTo>
                    <a:pt x="1127" y="4136"/>
                    <a:pt x="1127" y="4137"/>
                    <a:pt x="1127" y="4137"/>
                  </a:cubicBezTo>
                  <a:lnTo>
                    <a:pt x="1127" y="4137"/>
                  </a:lnTo>
                  <a:cubicBezTo>
                    <a:pt x="1127" y="4137"/>
                    <a:pt x="1127" y="4136"/>
                    <a:pt x="1127" y="4136"/>
                  </a:cubicBezTo>
                  <a:close/>
                  <a:moveTo>
                    <a:pt x="8125" y="4137"/>
                  </a:moveTo>
                  <a:cubicBezTo>
                    <a:pt x="8125" y="4137"/>
                    <a:pt x="8125" y="4137"/>
                    <a:pt x="8125" y="4137"/>
                  </a:cubicBezTo>
                  <a:lnTo>
                    <a:pt x="8125" y="4137"/>
                  </a:lnTo>
                  <a:cubicBezTo>
                    <a:pt x="8125" y="4137"/>
                    <a:pt x="8125" y="4137"/>
                    <a:pt x="8125" y="4137"/>
                  </a:cubicBezTo>
                  <a:close/>
                  <a:moveTo>
                    <a:pt x="1028" y="4302"/>
                  </a:moveTo>
                  <a:cubicBezTo>
                    <a:pt x="1021" y="4316"/>
                    <a:pt x="1013" y="4331"/>
                    <a:pt x="1012" y="4331"/>
                  </a:cubicBezTo>
                  <a:cubicBezTo>
                    <a:pt x="1012" y="4331"/>
                    <a:pt x="1016" y="4323"/>
                    <a:pt x="1028" y="4302"/>
                  </a:cubicBezTo>
                  <a:close/>
                  <a:moveTo>
                    <a:pt x="8270" y="4434"/>
                  </a:moveTo>
                  <a:cubicBezTo>
                    <a:pt x="8270" y="4434"/>
                    <a:pt x="8270" y="4435"/>
                    <a:pt x="8270" y="4435"/>
                  </a:cubicBezTo>
                  <a:lnTo>
                    <a:pt x="8270" y="4435"/>
                  </a:lnTo>
                  <a:cubicBezTo>
                    <a:pt x="8270" y="4435"/>
                    <a:pt x="8270" y="4434"/>
                    <a:pt x="8270" y="4434"/>
                  </a:cubicBezTo>
                  <a:close/>
                  <a:moveTo>
                    <a:pt x="984" y="4433"/>
                  </a:moveTo>
                  <a:lnTo>
                    <a:pt x="984" y="4433"/>
                  </a:lnTo>
                  <a:cubicBezTo>
                    <a:pt x="983" y="4434"/>
                    <a:pt x="978" y="4460"/>
                    <a:pt x="977" y="4475"/>
                  </a:cubicBezTo>
                  <a:lnTo>
                    <a:pt x="977" y="4475"/>
                  </a:lnTo>
                  <a:cubicBezTo>
                    <a:pt x="977" y="4454"/>
                    <a:pt x="979" y="4436"/>
                    <a:pt x="984" y="4433"/>
                  </a:cubicBezTo>
                  <a:close/>
                  <a:moveTo>
                    <a:pt x="8263" y="4676"/>
                  </a:moveTo>
                  <a:cubicBezTo>
                    <a:pt x="8262" y="4679"/>
                    <a:pt x="8261" y="4680"/>
                    <a:pt x="8261" y="4680"/>
                  </a:cubicBezTo>
                  <a:cubicBezTo>
                    <a:pt x="8262" y="4680"/>
                    <a:pt x="8262" y="4678"/>
                    <a:pt x="8263" y="4676"/>
                  </a:cubicBezTo>
                  <a:close/>
                  <a:moveTo>
                    <a:pt x="1012" y="4784"/>
                  </a:moveTo>
                  <a:lnTo>
                    <a:pt x="1012" y="4784"/>
                  </a:lnTo>
                  <a:cubicBezTo>
                    <a:pt x="1013" y="4784"/>
                    <a:pt x="1021" y="4799"/>
                    <a:pt x="1028" y="4813"/>
                  </a:cubicBezTo>
                  <a:lnTo>
                    <a:pt x="1028" y="4813"/>
                  </a:lnTo>
                  <a:cubicBezTo>
                    <a:pt x="1016" y="4791"/>
                    <a:pt x="1012" y="4784"/>
                    <a:pt x="1012" y="4784"/>
                  </a:cubicBezTo>
                  <a:close/>
                  <a:moveTo>
                    <a:pt x="1035" y="4835"/>
                  </a:moveTo>
                  <a:cubicBezTo>
                    <a:pt x="1035" y="4835"/>
                    <a:pt x="1035" y="4835"/>
                    <a:pt x="1035" y="4835"/>
                  </a:cubicBezTo>
                  <a:cubicBezTo>
                    <a:pt x="1035" y="4835"/>
                    <a:pt x="1035" y="4835"/>
                    <a:pt x="1035" y="4835"/>
                  </a:cubicBezTo>
                  <a:close/>
                  <a:moveTo>
                    <a:pt x="4351" y="8150"/>
                  </a:moveTo>
                  <a:cubicBezTo>
                    <a:pt x="4352" y="8152"/>
                    <a:pt x="4376" y="8163"/>
                    <a:pt x="4391" y="8171"/>
                  </a:cubicBezTo>
                  <a:lnTo>
                    <a:pt x="4391" y="8171"/>
                  </a:lnTo>
                  <a:cubicBezTo>
                    <a:pt x="4372" y="8165"/>
                    <a:pt x="4357" y="8158"/>
                    <a:pt x="4351" y="8150"/>
                  </a:cubicBezTo>
                  <a:close/>
                  <a:moveTo>
                    <a:pt x="4508" y="8194"/>
                  </a:moveTo>
                  <a:cubicBezTo>
                    <a:pt x="4508" y="8194"/>
                    <a:pt x="4509" y="8194"/>
                    <a:pt x="4510" y="8195"/>
                  </a:cubicBezTo>
                  <a:lnTo>
                    <a:pt x="4510" y="8195"/>
                  </a:lnTo>
                  <a:cubicBezTo>
                    <a:pt x="4509" y="8194"/>
                    <a:pt x="4508" y="8194"/>
                    <a:pt x="4508" y="8194"/>
                  </a:cubicBezTo>
                  <a:close/>
                  <a:moveTo>
                    <a:pt x="4753" y="8202"/>
                  </a:moveTo>
                  <a:cubicBezTo>
                    <a:pt x="4760" y="8202"/>
                    <a:pt x="4755" y="8203"/>
                    <a:pt x="4723" y="8205"/>
                  </a:cubicBezTo>
                  <a:cubicBezTo>
                    <a:pt x="4717" y="8205"/>
                    <a:pt x="4712" y="8205"/>
                    <a:pt x="4707" y="8205"/>
                  </a:cubicBezTo>
                  <a:lnTo>
                    <a:pt x="4707" y="8205"/>
                  </a:lnTo>
                  <a:cubicBezTo>
                    <a:pt x="4721" y="8203"/>
                    <a:pt x="4746" y="8202"/>
                    <a:pt x="4753" y="8202"/>
                  </a:cubicBezTo>
                  <a:close/>
                  <a:moveTo>
                    <a:pt x="4695" y="906"/>
                  </a:moveTo>
                  <a:cubicBezTo>
                    <a:pt x="4696" y="906"/>
                    <a:pt x="4697" y="906"/>
                    <a:pt x="4698" y="906"/>
                  </a:cubicBezTo>
                  <a:lnTo>
                    <a:pt x="4698" y="906"/>
                  </a:lnTo>
                  <a:cubicBezTo>
                    <a:pt x="4703" y="908"/>
                    <a:pt x="4711" y="910"/>
                    <a:pt x="4723" y="913"/>
                  </a:cubicBezTo>
                  <a:cubicBezTo>
                    <a:pt x="4748" y="919"/>
                    <a:pt x="4774" y="925"/>
                    <a:pt x="4800" y="931"/>
                  </a:cubicBezTo>
                  <a:cubicBezTo>
                    <a:pt x="4808" y="933"/>
                    <a:pt x="4850" y="948"/>
                    <a:pt x="4876" y="957"/>
                  </a:cubicBezTo>
                  <a:lnTo>
                    <a:pt x="4876" y="957"/>
                  </a:lnTo>
                  <a:cubicBezTo>
                    <a:pt x="4896" y="966"/>
                    <a:pt x="4930" y="982"/>
                    <a:pt x="4940" y="988"/>
                  </a:cubicBezTo>
                  <a:cubicBezTo>
                    <a:pt x="4959" y="999"/>
                    <a:pt x="4986" y="1011"/>
                    <a:pt x="5010" y="1026"/>
                  </a:cubicBezTo>
                  <a:lnTo>
                    <a:pt x="5010" y="1026"/>
                  </a:lnTo>
                  <a:cubicBezTo>
                    <a:pt x="5013" y="1029"/>
                    <a:pt x="5020" y="1037"/>
                    <a:pt x="5033" y="1049"/>
                  </a:cubicBezTo>
                  <a:cubicBezTo>
                    <a:pt x="5048" y="1065"/>
                    <a:pt x="5066" y="1080"/>
                    <a:pt x="5081" y="1095"/>
                  </a:cubicBezTo>
                  <a:lnTo>
                    <a:pt x="5112" y="1126"/>
                  </a:lnTo>
                  <a:lnTo>
                    <a:pt x="5323" y="1338"/>
                  </a:lnTo>
                  <a:lnTo>
                    <a:pt x="6147" y="2162"/>
                  </a:lnTo>
                  <a:lnTo>
                    <a:pt x="7930" y="3944"/>
                  </a:lnTo>
                  <a:cubicBezTo>
                    <a:pt x="7981" y="3995"/>
                    <a:pt x="8033" y="4046"/>
                    <a:pt x="8084" y="4098"/>
                  </a:cubicBezTo>
                  <a:cubicBezTo>
                    <a:pt x="8089" y="4106"/>
                    <a:pt x="8096" y="4111"/>
                    <a:pt x="8101" y="4117"/>
                  </a:cubicBezTo>
                  <a:cubicBezTo>
                    <a:pt x="8110" y="4125"/>
                    <a:pt x="8118" y="4135"/>
                    <a:pt x="8126" y="4144"/>
                  </a:cubicBezTo>
                  <a:lnTo>
                    <a:pt x="8126" y="4144"/>
                  </a:lnTo>
                  <a:cubicBezTo>
                    <a:pt x="8136" y="4172"/>
                    <a:pt x="8201" y="4256"/>
                    <a:pt x="8211" y="4274"/>
                  </a:cubicBezTo>
                  <a:cubicBezTo>
                    <a:pt x="8217" y="4285"/>
                    <a:pt x="8222" y="4296"/>
                    <a:pt x="8227" y="4307"/>
                  </a:cubicBezTo>
                  <a:lnTo>
                    <a:pt x="8227" y="4307"/>
                  </a:lnTo>
                  <a:cubicBezTo>
                    <a:pt x="8238" y="4344"/>
                    <a:pt x="8252" y="4378"/>
                    <a:pt x="8261" y="4416"/>
                  </a:cubicBezTo>
                  <a:cubicBezTo>
                    <a:pt x="8264" y="4427"/>
                    <a:pt x="8266" y="4439"/>
                    <a:pt x="8269" y="4450"/>
                  </a:cubicBezTo>
                  <a:lnTo>
                    <a:pt x="8269" y="4450"/>
                  </a:lnTo>
                  <a:cubicBezTo>
                    <a:pt x="8266" y="4490"/>
                    <a:pt x="8277" y="4536"/>
                    <a:pt x="8276" y="4574"/>
                  </a:cubicBezTo>
                  <a:cubicBezTo>
                    <a:pt x="8276" y="4595"/>
                    <a:pt x="8275" y="4617"/>
                    <a:pt x="8273" y="4638"/>
                  </a:cubicBezTo>
                  <a:cubicBezTo>
                    <a:pt x="8272" y="4652"/>
                    <a:pt x="8266" y="4669"/>
                    <a:pt x="8263" y="4676"/>
                  </a:cubicBezTo>
                  <a:lnTo>
                    <a:pt x="8263" y="4676"/>
                  </a:lnTo>
                  <a:cubicBezTo>
                    <a:pt x="8265" y="4673"/>
                    <a:pt x="8268" y="4666"/>
                    <a:pt x="8273" y="4654"/>
                  </a:cubicBezTo>
                  <a:lnTo>
                    <a:pt x="8273" y="4654"/>
                  </a:lnTo>
                  <a:cubicBezTo>
                    <a:pt x="8271" y="4660"/>
                    <a:pt x="8269" y="4666"/>
                    <a:pt x="8268" y="4670"/>
                  </a:cubicBezTo>
                  <a:cubicBezTo>
                    <a:pt x="8265" y="4691"/>
                    <a:pt x="8260" y="4711"/>
                    <a:pt x="8253" y="4732"/>
                  </a:cubicBezTo>
                  <a:cubicBezTo>
                    <a:pt x="8249" y="4745"/>
                    <a:pt x="8245" y="4772"/>
                    <a:pt x="8239" y="4795"/>
                  </a:cubicBezTo>
                  <a:lnTo>
                    <a:pt x="8239" y="4795"/>
                  </a:lnTo>
                  <a:cubicBezTo>
                    <a:pt x="8236" y="4798"/>
                    <a:pt x="8232" y="4805"/>
                    <a:pt x="8226" y="4815"/>
                  </a:cubicBezTo>
                  <a:cubicBezTo>
                    <a:pt x="8214" y="4838"/>
                    <a:pt x="8202" y="4863"/>
                    <a:pt x="8188" y="4885"/>
                  </a:cubicBezTo>
                  <a:cubicBezTo>
                    <a:pt x="8176" y="4905"/>
                    <a:pt x="8166" y="4922"/>
                    <a:pt x="8154" y="4941"/>
                  </a:cubicBezTo>
                  <a:cubicBezTo>
                    <a:pt x="8151" y="4945"/>
                    <a:pt x="8144" y="4954"/>
                    <a:pt x="8137" y="4962"/>
                  </a:cubicBezTo>
                  <a:lnTo>
                    <a:pt x="8137" y="4962"/>
                  </a:lnTo>
                  <a:cubicBezTo>
                    <a:pt x="8121" y="4980"/>
                    <a:pt x="8095" y="5007"/>
                    <a:pt x="8089" y="5013"/>
                  </a:cubicBezTo>
                  <a:lnTo>
                    <a:pt x="8082" y="5021"/>
                  </a:lnTo>
                  <a:cubicBezTo>
                    <a:pt x="8028" y="5076"/>
                    <a:pt x="7974" y="5130"/>
                    <a:pt x="7918" y="5185"/>
                  </a:cubicBezTo>
                  <a:lnTo>
                    <a:pt x="6133" y="6971"/>
                  </a:lnTo>
                  <a:lnTo>
                    <a:pt x="5310" y="7792"/>
                  </a:lnTo>
                  <a:lnTo>
                    <a:pt x="5109" y="7995"/>
                  </a:lnTo>
                  <a:cubicBezTo>
                    <a:pt x="5091" y="8011"/>
                    <a:pt x="5076" y="8028"/>
                    <a:pt x="5060" y="8043"/>
                  </a:cubicBezTo>
                  <a:cubicBezTo>
                    <a:pt x="5056" y="8046"/>
                    <a:pt x="5036" y="8063"/>
                    <a:pt x="5023" y="8075"/>
                  </a:cubicBezTo>
                  <a:lnTo>
                    <a:pt x="5023" y="8075"/>
                  </a:lnTo>
                  <a:cubicBezTo>
                    <a:pt x="5036" y="8066"/>
                    <a:pt x="5053" y="8055"/>
                    <a:pt x="5054" y="8055"/>
                  </a:cubicBezTo>
                  <a:lnTo>
                    <a:pt x="5054" y="8055"/>
                  </a:lnTo>
                  <a:cubicBezTo>
                    <a:pt x="5055" y="8055"/>
                    <a:pt x="5047" y="8060"/>
                    <a:pt x="5024" y="8076"/>
                  </a:cubicBezTo>
                  <a:cubicBezTo>
                    <a:pt x="5022" y="8077"/>
                    <a:pt x="5020" y="8078"/>
                    <a:pt x="5018" y="8079"/>
                  </a:cubicBezTo>
                  <a:lnTo>
                    <a:pt x="5018" y="8079"/>
                  </a:lnTo>
                  <a:cubicBezTo>
                    <a:pt x="5019" y="8078"/>
                    <a:pt x="5021" y="8077"/>
                    <a:pt x="5023" y="8075"/>
                  </a:cubicBezTo>
                  <a:lnTo>
                    <a:pt x="5023" y="8075"/>
                  </a:lnTo>
                  <a:cubicBezTo>
                    <a:pt x="5019" y="8078"/>
                    <a:pt x="5015" y="8081"/>
                    <a:pt x="5013" y="8083"/>
                  </a:cubicBezTo>
                  <a:lnTo>
                    <a:pt x="5013" y="8083"/>
                  </a:lnTo>
                  <a:cubicBezTo>
                    <a:pt x="5014" y="8082"/>
                    <a:pt x="5016" y="8080"/>
                    <a:pt x="5018" y="8079"/>
                  </a:cubicBezTo>
                  <a:lnTo>
                    <a:pt x="5018" y="8079"/>
                  </a:lnTo>
                  <a:cubicBezTo>
                    <a:pt x="5013" y="8084"/>
                    <a:pt x="5009" y="8087"/>
                    <a:pt x="5009" y="8087"/>
                  </a:cubicBezTo>
                  <a:cubicBezTo>
                    <a:pt x="5009" y="8086"/>
                    <a:pt x="5010" y="8085"/>
                    <a:pt x="5013" y="8083"/>
                  </a:cubicBezTo>
                  <a:lnTo>
                    <a:pt x="5013" y="8083"/>
                  </a:lnTo>
                  <a:cubicBezTo>
                    <a:pt x="4985" y="8101"/>
                    <a:pt x="4957" y="8119"/>
                    <a:pt x="4928" y="8134"/>
                  </a:cubicBezTo>
                  <a:cubicBezTo>
                    <a:pt x="4913" y="8142"/>
                    <a:pt x="4898" y="8149"/>
                    <a:pt x="4882" y="8157"/>
                  </a:cubicBezTo>
                  <a:lnTo>
                    <a:pt x="4882" y="8157"/>
                  </a:lnTo>
                  <a:cubicBezTo>
                    <a:pt x="4840" y="8171"/>
                    <a:pt x="4800" y="8185"/>
                    <a:pt x="4757" y="8195"/>
                  </a:cubicBezTo>
                  <a:cubicBezTo>
                    <a:pt x="4743" y="8199"/>
                    <a:pt x="4714" y="8200"/>
                    <a:pt x="4700" y="8206"/>
                  </a:cubicBezTo>
                  <a:lnTo>
                    <a:pt x="4700" y="8206"/>
                  </a:lnTo>
                  <a:cubicBezTo>
                    <a:pt x="4671" y="8207"/>
                    <a:pt x="4643" y="8209"/>
                    <a:pt x="4613" y="8209"/>
                  </a:cubicBezTo>
                  <a:cubicBezTo>
                    <a:pt x="4593" y="8209"/>
                    <a:pt x="4571" y="8207"/>
                    <a:pt x="4551" y="8206"/>
                  </a:cubicBezTo>
                  <a:cubicBezTo>
                    <a:pt x="4536" y="8204"/>
                    <a:pt x="4516" y="8197"/>
                    <a:pt x="4510" y="8195"/>
                  </a:cubicBezTo>
                  <a:lnTo>
                    <a:pt x="4510" y="8195"/>
                  </a:lnTo>
                  <a:cubicBezTo>
                    <a:pt x="4513" y="8196"/>
                    <a:pt x="4517" y="8198"/>
                    <a:pt x="4525" y="8201"/>
                  </a:cubicBezTo>
                  <a:lnTo>
                    <a:pt x="4525" y="8201"/>
                  </a:lnTo>
                  <a:cubicBezTo>
                    <a:pt x="4507" y="8197"/>
                    <a:pt x="4489" y="8194"/>
                    <a:pt x="4471" y="8189"/>
                  </a:cubicBezTo>
                  <a:cubicBezTo>
                    <a:pt x="4458" y="8186"/>
                    <a:pt x="4426" y="8180"/>
                    <a:pt x="4399" y="8173"/>
                  </a:cubicBezTo>
                  <a:lnTo>
                    <a:pt x="4399" y="8173"/>
                  </a:lnTo>
                  <a:cubicBezTo>
                    <a:pt x="4394" y="8170"/>
                    <a:pt x="4386" y="8166"/>
                    <a:pt x="4373" y="8158"/>
                  </a:cubicBezTo>
                  <a:cubicBezTo>
                    <a:pt x="4354" y="8148"/>
                    <a:pt x="4334" y="8139"/>
                    <a:pt x="4317" y="8129"/>
                  </a:cubicBezTo>
                  <a:cubicBezTo>
                    <a:pt x="4289" y="8113"/>
                    <a:pt x="4263" y="8095"/>
                    <a:pt x="4237" y="8078"/>
                  </a:cubicBezTo>
                  <a:lnTo>
                    <a:pt x="4237" y="8078"/>
                  </a:lnTo>
                  <a:cubicBezTo>
                    <a:pt x="4237" y="8078"/>
                    <a:pt x="4237" y="8078"/>
                    <a:pt x="4237" y="8078"/>
                  </a:cubicBezTo>
                  <a:cubicBezTo>
                    <a:pt x="4213" y="8055"/>
                    <a:pt x="4191" y="8037"/>
                    <a:pt x="4170" y="8017"/>
                  </a:cubicBezTo>
                  <a:lnTo>
                    <a:pt x="4170" y="8017"/>
                  </a:lnTo>
                  <a:cubicBezTo>
                    <a:pt x="4170" y="8017"/>
                    <a:pt x="4170" y="8017"/>
                    <a:pt x="4170" y="8017"/>
                  </a:cubicBezTo>
                  <a:lnTo>
                    <a:pt x="2854" y="6700"/>
                  </a:lnTo>
                  <a:lnTo>
                    <a:pt x="1225" y="5073"/>
                  </a:lnTo>
                  <a:lnTo>
                    <a:pt x="1171" y="5018"/>
                  </a:lnTo>
                  <a:lnTo>
                    <a:pt x="1165" y="5012"/>
                  </a:lnTo>
                  <a:cubicBezTo>
                    <a:pt x="1150" y="4997"/>
                    <a:pt x="1136" y="4978"/>
                    <a:pt x="1119" y="4963"/>
                  </a:cubicBezTo>
                  <a:cubicBezTo>
                    <a:pt x="1113" y="4958"/>
                    <a:pt x="1107" y="4953"/>
                    <a:pt x="1102" y="4949"/>
                  </a:cubicBezTo>
                  <a:lnTo>
                    <a:pt x="1102" y="4949"/>
                  </a:lnTo>
                  <a:cubicBezTo>
                    <a:pt x="1081" y="4920"/>
                    <a:pt x="1064" y="4881"/>
                    <a:pt x="1050" y="4856"/>
                  </a:cubicBezTo>
                  <a:cubicBezTo>
                    <a:pt x="1045" y="4847"/>
                    <a:pt x="1040" y="4837"/>
                    <a:pt x="1036" y="4827"/>
                  </a:cubicBezTo>
                  <a:lnTo>
                    <a:pt x="1036" y="4827"/>
                  </a:lnTo>
                  <a:cubicBezTo>
                    <a:pt x="1033" y="4798"/>
                    <a:pt x="1003" y="4741"/>
                    <a:pt x="997" y="4715"/>
                  </a:cubicBezTo>
                  <a:cubicBezTo>
                    <a:pt x="992" y="4695"/>
                    <a:pt x="988" y="4675"/>
                    <a:pt x="983" y="4654"/>
                  </a:cubicBezTo>
                  <a:cubicBezTo>
                    <a:pt x="978" y="4635"/>
                    <a:pt x="976" y="4628"/>
                    <a:pt x="976" y="4628"/>
                  </a:cubicBezTo>
                  <a:lnTo>
                    <a:pt x="976" y="4628"/>
                  </a:lnTo>
                  <a:cubicBezTo>
                    <a:pt x="975" y="4628"/>
                    <a:pt x="986" y="4682"/>
                    <a:pt x="984" y="4682"/>
                  </a:cubicBezTo>
                  <a:cubicBezTo>
                    <a:pt x="984" y="4682"/>
                    <a:pt x="984" y="4682"/>
                    <a:pt x="984" y="4682"/>
                  </a:cubicBezTo>
                  <a:cubicBezTo>
                    <a:pt x="969" y="4673"/>
                    <a:pt x="977" y="4559"/>
                    <a:pt x="978" y="4541"/>
                  </a:cubicBezTo>
                  <a:cubicBezTo>
                    <a:pt x="978" y="4532"/>
                    <a:pt x="977" y="4509"/>
                    <a:pt x="976" y="4486"/>
                  </a:cubicBezTo>
                  <a:lnTo>
                    <a:pt x="976" y="4486"/>
                  </a:lnTo>
                  <a:cubicBezTo>
                    <a:pt x="978" y="4483"/>
                    <a:pt x="980" y="4476"/>
                    <a:pt x="983" y="4461"/>
                  </a:cubicBezTo>
                  <a:cubicBezTo>
                    <a:pt x="988" y="4440"/>
                    <a:pt x="992" y="4420"/>
                    <a:pt x="997" y="4399"/>
                  </a:cubicBezTo>
                  <a:cubicBezTo>
                    <a:pt x="1004" y="4374"/>
                    <a:pt x="1036" y="4316"/>
                    <a:pt x="1036" y="4286"/>
                  </a:cubicBezTo>
                  <a:lnTo>
                    <a:pt x="1036" y="4286"/>
                  </a:lnTo>
                  <a:cubicBezTo>
                    <a:pt x="1043" y="4272"/>
                    <a:pt x="1050" y="4258"/>
                    <a:pt x="1058" y="4245"/>
                  </a:cubicBezTo>
                  <a:cubicBezTo>
                    <a:pt x="1070" y="4223"/>
                    <a:pt x="1084" y="4192"/>
                    <a:pt x="1101" y="4167"/>
                  </a:cubicBezTo>
                  <a:lnTo>
                    <a:pt x="1101" y="4167"/>
                  </a:lnTo>
                  <a:cubicBezTo>
                    <a:pt x="1106" y="4163"/>
                    <a:pt x="1113" y="4158"/>
                    <a:pt x="1119" y="4152"/>
                  </a:cubicBezTo>
                  <a:cubicBezTo>
                    <a:pt x="1135" y="4134"/>
                    <a:pt x="1150" y="4118"/>
                    <a:pt x="1165" y="4103"/>
                  </a:cubicBezTo>
                  <a:lnTo>
                    <a:pt x="1172" y="4095"/>
                  </a:lnTo>
                  <a:cubicBezTo>
                    <a:pt x="1191" y="4076"/>
                    <a:pt x="1210" y="4058"/>
                    <a:pt x="1229" y="4039"/>
                  </a:cubicBezTo>
                  <a:lnTo>
                    <a:pt x="1480" y="3786"/>
                  </a:lnTo>
                  <a:lnTo>
                    <a:pt x="3365" y="1903"/>
                  </a:lnTo>
                  <a:lnTo>
                    <a:pt x="4067" y="1201"/>
                  </a:lnTo>
                  <a:cubicBezTo>
                    <a:pt x="4107" y="1161"/>
                    <a:pt x="4145" y="1121"/>
                    <a:pt x="4186" y="1083"/>
                  </a:cubicBezTo>
                  <a:cubicBezTo>
                    <a:pt x="4201" y="1068"/>
                    <a:pt x="4219" y="1054"/>
                    <a:pt x="4234" y="1039"/>
                  </a:cubicBezTo>
                  <a:lnTo>
                    <a:pt x="4234" y="1039"/>
                  </a:lnTo>
                  <a:cubicBezTo>
                    <a:pt x="4261" y="1021"/>
                    <a:pt x="4287" y="1003"/>
                    <a:pt x="4314" y="987"/>
                  </a:cubicBezTo>
                  <a:cubicBezTo>
                    <a:pt x="4327" y="980"/>
                    <a:pt x="4341" y="973"/>
                    <a:pt x="4354" y="966"/>
                  </a:cubicBezTo>
                  <a:lnTo>
                    <a:pt x="4354" y="966"/>
                  </a:lnTo>
                  <a:cubicBezTo>
                    <a:pt x="4387" y="966"/>
                    <a:pt x="4458" y="929"/>
                    <a:pt x="4484" y="924"/>
                  </a:cubicBezTo>
                  <a:cubicBezTo>
                    <a:pt x="4502" y="919"/>
                    <a:pt x="4520" y="916"/>
                    <a:pt x="4538" y="912"/>
                  </a:cubicBezTo>
                  <a:lnTo>
                    <a:pt x="4538" y="912"/>
                  </a:lnTo>
                  <a:cubicBezTo>
                    <a:pt x="4568" y="910"/>
                    <a:pt x="4597" y="908"/>
                    <a:pt x="4626" y="908"/>
                  </a:cubicBezTo>
                  <a:cubicBezTo>
                    <a:pt x="4635" y="908"/>
                    <a:pt x="4666" y="906"/>
                    <a:pt x="4695" y="906"/>
                  </a:cubicBezTo>
                  <a:close/>
                  <a:moveTo>
                    <a:pt x="4608" y="0"/>
                  </a:moveTo>
                  <a:cubicBezTo>
                    <a:pt x="4350" y="0"/>
                    <a:pt x="4089" y="65"/>
                    <a:pt x="3850" y="200"/>
                  </a:cubicBezTo>
                  <a:cubicBezTo>
                    <a:pt x="3602" y="341"/>
                    <a:pt x="3407" y="566"/>
                    <a:pt x="3209" y="764"/>
                  </a:cubicBezTo>
                  <a:lnTo>
                    <a:pt x="1261" y="2712"/>
                  </a:lnTo>
                  <a:lnTo>
                    <a:pt x="581" y="3392"/>
                  </a:lnTo>
                  <a:cubicBezTo>
                    <a:pt x="471" y="3503"/>
                    <a:pt x="366" y="3619"/>
                    <a:pt x="285" y="3754"/>
                  </a:cubicBezTo>
                  <a:cubicBezTo>
                    <a:pt x="61" y="4122"/>
                    <a:pt x="1" y="4604"/>
                    <a:pt x="134" y="5015"/>
                  </a:cubicBezTo>
                  <a:cubicBezTo>
                    <a:pt x="252" y="5382"/>
                    <a:pt x="495" y="5629"/>
                    <a:pt x="756" y="5891"/>
                  </a:cubicBezTo>
                  <a:lnTo>
                    <a:pt x="1623" y="6758"/>
                  </a:lnTo>
                  <a:lnTo>
                    <a:pt x="3416" y="8551"/>
                  </a:lnTo>
                  <a:lnTo>
                    <a:pt x="3486" y="8622"/>
                  </a:lnTo>
                  <a:lnTo>
                    <a:pt x="3486" y="8622"/>
                  </a:lnTo>
                  <a:cubicBezTo>
                    <a:pt x="3498" y="8636"/>
                    <a:pt x="3511" y="8650"/>
                    <a:pt x="3525" y="8664"/>
                  </a:cubicBezTo>
                  <a:cubicBezTo>
                    <a:pt x="3831" y="8961"/>
                    <a:pt x="4228" y="9110"/>
                    <a:pt x="4624" y="9110"/>
                  </a:cubicBezTo>
                  <a:cubicBezTo>
                    <a:pt x="5023" y="9110"/>
                    <a:pt x="5422" y="8959"/>
                    <a:pt x="5729" y="8659"/>
                  </a:cubicBezTo>
                  <a:cubicBezTo>
                    <a:pt x="5896" y="8493"/>
                    <a:pt x="6061" y="8326"/>
                    <a:pt x="6227" y="8159"/>
                  </a:cubicBezTo>
                  <a:lnTo>
                    <a:pt x="8209" y="6179"/>
                  </a:lnTo>
                  <a:cubicBezTo>
                    <a:pt x="8380" y="6007"/>
                    <a:pt x="8554" y="5837"/>
                    <a:pt x="8724" y="5663"/>
                  </a:cubicBezTo>
                  <a:cubicBezTo>
                    <a:pt x="9307" y="5068"/>
                    <a:pt x="9329" y="4128"/>
                    <a:pt x="8777" y="3505"/>
                  </a:cubicBezTo>
                  <a:cubicBezTo>
                    <a:pt x="8635" y="3345"/>
                    <a:pt x="8473" y="3199"/>
                    <a:pt x="8322" y="3049"/>
                  </a:cubicBezTo>
                  <a:lnTo>
                    <a:pt x="7372" y="2098"/>
                  </a:lnTo>
                  <a:cubicBezTo>
                    <a:pt x="6833" y="1559"/>
                    <a:pt x="6292" y="1018"/>
                    <a:pt x="5751" y="477"/>
                  </a:cubicBezTo>
                  <a:cubicBezTo>
                    <a:pt x="5441" y="169"/>
                    <a:pt x="5027" y="0"/>
                    <a:pt x="46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" name="Google Shape;364;p25"/>
            <p:cNvSpPr/>
            <p:nvPr/>
          </p:nvSpPr>
          <p:spPr>
            <a:xfrm>
              <a:off x="3285895" y="1828409"/>
              <a:ext cx="1085977" cy="1058386"/>
            </a:xfrm>
            <a:custGeom>
              <a:avLst/>
              <a:gdLst/>
              <a:ahLst/>
              <a:cxnLst/>
              <a:rect l="l" t="t" r="r" b="b"/>
              <a:pathLst>
                <a:path w="8423" h="8209" extrusionOk="0">
                  <a:moveTo>
                    <a:pt x="4212" y="0"/>
                  </a:moveTo>
                  <a:cubicBezTo>
                    <a:pt x="3930" y="0"/>
                    <a:pt x="3648" y="107"/>
                    <a:pt x="3434" y="320"/>
                  </a:cubicBezTo>
                  <a:lnTo>
                    <a:pt x="428" y="3327"/>
                  </a:lnTo>
                  <a:cubicBezTo>
                    <a:pt x="0" y="3754"/>
                    <a:pt x="0" y="4454"/>
                    <a:pt x="428" y="4881"/>
                  </a:cubicBezTo>
                  <a:lnTo>
                    <a:pt x="3434" y="7888"/>
                  </a:lnTo>
                  <a:cubicBezTo>
                    <a:pt x="3648" y="8101"/>
                    <a:pt x="3930" y="8208"/>
                    <a:pt x="4212" y="8208"/>
                  </a:cubicBezTo>
                  <a:cubicBezTo>
                    <a:pt x="4493" y="8208"/>
                    <a:pt x="4775" y="8101"/>
                    <a:pt x="4988" y="7888"/>
                  </a:cubicBezTo>
                  <a:lnTo>
                    <a:pt x="7995" y="4881"/>
                  </a:lnTo>
                  <a:cubicBezTo>
                    <a:pt x="8422" y="4454"/>
                    <a:pt x="8422" y="3754"/>
                    <a:pt x="7995" y="3327"/>
                  </a:cubicBezTo>
                  <a:lnTo>
                    <a:pt x="4988" y="320"/>
                  </a:lnTo>
                  <a:cubicBezTo>
                    <a:pt x="4775" y="107"/>
                    <a:pt x="4493" y="0"/>
                    <a:pt x="4212" y="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" name="Google Shape;365;p25"/>
            <p:cNvSpPr txBox="1"/>
            <p:nvPr/>
          </p:nvSpPr>
          <p:spPr>
            <a:xfrm>
              <a:off x="4305003" y="1960938"/>
              <a:ext cx="4207405" cy="7908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/>
                <a:buNone/>
                <a:tabLst/>
                <a:defRPr/>
              </a:pPr>
              <a:r>
                <a:rPr kumimoji="0" lang="en-GB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Roboto Black" panose="02000000000000000000" charset="0"/>
                  <a:cs typeface="Roboto Black" panose="02000000000000000000" charset="0"/>
                  <a:sym typeface="Roboto" panose="02000000000000000000"/>
                </a:rPr>
                <a:t>Research, Innovation &amp; Development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 panose="02000000000000000000" charset="0"/>
                <a:ea typeface="Roboto Black" panose="02000000000000000000" charset="0"/>
                <a:cs typeface="Roboto Black" panose="02000000000000000000" charset="0"/>
                <a:sym typeface="Roboto" panose="02000000000000000000"/>
              </a:endParaRPr>
            </a:p>
          </p:txBody>
        </p:sp>
        <p:sp>
          <p:nvSpPr>
            <p:cNvPr id="73" name="Google Shape;368;p25"/>
            <p:cNvSpPr/>
            <p:nvPr/>
          </p:nvSpPr>
          <p:spPr>
            <a:xfrm>
              <a:off x="3568780" y="3808752"/>
              <a:ext cx="5013000" cy="792600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 w="19050" cap="flat" cmpd="sng">
              <a:solidFill>
                <a:srgbClr val="559B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" name="Google Shape;369;p25"/>
            <p:cNvSpPr/>
            <p:nvPr/>
          </p:nvSpPr>
          <p:spPr>
            <a:xfrm>
              <a:off x="3257015" y="3617775"/>
              <a:ext cx="1202788" cy="1174552"/>
            </a:xfrm>
            <a:custGeom>
              <a:avLst/>
              <a:gdLst/>
              <a:ahLst/>
              <a:cxnLst/>
              <a:rect l="l" t="t" r="r" b="b"/>
              <a:pathLst>
                <a:path w="9329" h="9110" extrusionOk="0">
                  <a:moveTo>
                    <a:pt x="4705" y="906"/>
                  </a:moveTo>
                  <a:cubicBezTo>
                    <a:pt x="4728" y="907"/>
                    <a:pt x="4747" y="909"/>
                    <a:pt x="4751" y="915"/>
                  </a:cubicBezTo>
                  <a:cubicBezTo>
                    <a:pt x="4751" y="915"/>
                    <a:pt x="4751" y="915"/>
                    <a:pt x="4750" y="915"/>
                  </a:cubicBezTo>
                  <a:cubicBezTo>
                    <a:pt x="4746" y="915"/>
                    <a:pt x="4722" y="910"/>
                    <a:pt x="4705" y="906"/>
                  </a:cubicBezTo>
                  <a:close/>
                  <a:moveTo>
                    <a:pt x="4399" y="942"/>
                  </a:moveTo>
                  <a:lnTo>
                    <a:pt x="4399" y="942"/>
                  </a:lnTo>
                  <a:cubicBezTo>
                    <a:pt x="4400" y="942"/>
                    <a:pt x="4379" y="954"/>
                    <a:pt x="4363" y="961"/>
                  </a:cubicBezTo>
                  <a:lnTo>
                    <a:pt x="4363" y="961"/>
                  </a:lnTo>
                  <a:cubicBezTo>
                    <a:pt x="4365" y="960"/>
                    <a:pt x="4367" y="959"/>
                    <a:pt x="4369" y="958"/>
                  </a:cubicBezTo>
                  <a:cubicBezTo>
                    <a:pt x="4390" y="946"/>
                    <a:pt x="4398" y="942"/>
                    <a:pt x="4399" y="942"/>
                  </a:cubicBezTo>
                  <a:close/>
                  <a:moveTo>
                    <a:pt x="4348" y="966"/>
                  </a:moveTo>
                  <a:cubicBezTo>
                    <a:pt x="4348" y="966"/>
                    <a:pt x="4348" y="966"/>
                    <a:pt x="4348" y="966"/>
                  </a:cubicBezTo>
                  <a:lnTo>
                    <a:pt x="4348" y="966"/>
                  </a:lnTo>
                  <a:cubicBezTo>
                    <a:pt x="4348" y="966"/>
                    <a:pt x="4348" y="966"/>
                    <a:pt x="4348" y="966"/>
                  </a:cubicBezTo>
                  <a:close/>
                  <a:moveTo>
                    <a:pt x="5026" y="1038"/>
                  </a:moveTo>
                  <a:lnTo>
                    <a:pt x="5026" y="1038"/>
                  </a:lnTo>
                  <a:cubicBezTo>
                    <a:pt x="5034" y="1044"/>
                    <a:pt x="5041" y="1051"/>
                    <a:pt x="5047" y="1058"/>
                  </a:cubicBezTo>
                  <a:lnTo>
                    <a:pt x="5047" y="1058"/>
                  </a:lnTo>
                  <a:cubicBezTo>
                    <a:pt x="5044" y="1054"/>
                    <a:pt x="5034" y="1045"/>
                    <a:pt x="5026" y="1038"/>
                  </a:cubicBezTo>
                  <a:close/>
                  <a:moveTo>
                    <a:pt x="8124" y="4138"/>
                  </a:moveTo>
                  <a:cubicBezTo>
                    <a:pt x="8124" y="4138"/>
                    <a:pt x="8124" y="4138"/>
                    <a:pt x="8124" y="4138"/>
                  </a:cubicBezTo>
                  <a:lnTo>
                    <a:pt x="8124" y="4138"/>
                  </a:lnTo>
                  <a:cubicBezTo>
                    <a:pt x="8124" y="4138"/>
                    <a:pt x="8124" y="4138"/>
                    <a:pt x="8124" y="4138"/>
                  </a:cubicBezTo>
                  <a:close/>
                  <a:moveTo>
                    <a:pt x="1029" y="4299"/>
                  </a:moveTo>
                  <a:cubicBezTo>
                    <a:pt x="1022" y="4314"/>
                    <a:pt x="1012" y="4331"/>
                    <a:pt x="1012" y="4331"/>
                  </a:cubicBezTo>
                  <a:cubicBezTo>
                    <a:pt x="1012" y="4331"/>
                    <a:pt x="1016" y="4323"/>
                    <a:pt x="1027" y="4301"/>
                  </a:cubicBezTo>
                  <a:cubicBezTo>
                    <a:pt x="1028" y="4301"/>
                    <a:pt x="1028" y="4300"/>
                    <a:pt x="1029" y="4299"/>
                  </a:cubicBezTo>
                  <a:close/>
                  <a:moveTo>
                    <a:pt x="8270" y="4434"/>
                  </a:moveTo>
                  <a:cubicBezTo>
                    <a:pt x="8269" y="4435"/>
                    <a:pt x="8269" y="4435"/>
                    <a:pt x="8269" y="4436"/>
                  </a:cubicBezTo>
                  <a:lnTo>
                    <a:pt x="8269" y="4436"/>
                  </a:lnTo>
                  <a:cubicBezTo>
                    <a:pt x="8269" y="4435"/>
                    <a:pt x="8269" y="4435"/>
                    <a:pt x="8270" y="4434"/>
                  </a:cubicBezTo>
                  <a:close/>
                  <a:moveTo>
                    <a:pt x="984" y="4432"/>
                  </a:moveTo>
                  <a:cubicBezTo>
                    <a:pt x="983" y="4433"/>
                    <a:pt x="978" y="4459"/>
                    <a:pt x="976" y="4475"/>
                  </a:cubicBezTo>
                  <a:lnTo>
                    <a:pt x="976" y="4475"/>
                  </a:lnTo>
                  <a:cubicBezTo>
                    <a:pt x="976" y="4454"/>
                    <a:pt x="979" y="4436"/>
                    <a:pt x="984" y="4432"/>
                  </a:cubicBezTo>
                  <a:close/>
                  <a:moveTo>
                    <a:pt x="8262" y="4678"/>
                  </a:moveTo>
                  <a:cubicBezTo>
                    <a:pt x="8261" y="4679"/>
                    <a:pt x="8261" y="4680"/>
                    <a:pt x="8261" y="4680"/>
                  </a:cubicBezTo>
                  <a:cubicBezTo>
                    <a:pt x="8261" y="4680"/>
                    <a:pt x="8261" y="4679"/>
                    <a:pt x="8262" y="4678"/>
                  </a:cubicBezTo>
                  <a:close/>
                  <a:moveTo>
                    <a:pt x="1012" y="4784"/>
                  </a:moveTo>
                  <a:cubicBezTo>
                    <a:pt x="1012" y="4784"/>
                    <a:pt x="1023" y="4803"/>
                    <a:pt x="1030" y="4818"/>
                  </a:cubicBezTo>
                  <a:lnTo>
                    <a:pt x="1030" y="4818"/>
                  </a:lnTo>
                  <a:cubicBezTo>
                    <a:pt x="1029" y="4817"/>
                    <a:pt x="1028" y="4815"/>
                    <a:pt x="1027" y="4814"/>
                  </a:cubicBezTo>
                  <a:cubicBezTo>
                    <a:pt x="1015" y="4792"/>
                    <a:pt x="1012" y="4784"/>
                    <a:pt x="1012" y="4784"/>
                  </a:cubicBezTo>
                  <a:close/>
                  <a:moveTo>
                    <a:pt x="1127" y="4979"/>
                  </a:moveTo>
                  <a:cubicBezTo>
                    <a:pt x="1128" y="4979"/>
                    <a:pt x="1128" y="4979"/>
                    <a:pt x="1128" y="4979"/>
                  </a:cubicBezTo>
                  <a:cubicBezTo>
                    <a:pt x="1128" y="4979"/>
                    <a:pt x="1128" y="4979"/>
                    <a:pt x="1127" y="4979"/>
                  </a:cubicBezTo>
                  <a:close/>
                  <a:moveTo>
                    <a:pt x="4351" y="8151"/>
                  </a:moveTo>
                  <a:cubicBezTo>
                    <a:pt x="4352" y="8152"/>
                    <a:pt x="4375" y="8164"/>
                    <a:pt x="4390" y="8171"/>
                  </a:cubicBezTo>
                  <a:lnTo>
                    <a:pt x="4390" y="8171"/>
                  </a:lnTo>
                  <a:cubicBezTo>
                    <a:pt x="4371" y="8165"/>
                    <a:pt x="4356" y="8159"/>
                    <a:pt x="4351" y="8151"/>
                  </a:cubicBezTo>
                  <a:close/>
                  <a:moveTo>
                    <a:pt x="4507" y="8194"/>
                  </a:moveTo>
                  <a:lnTo>
                    <a:pt x="4507" y="8194"/>
                  </a:lnTo>
                  <a:cubicBezTo>
                    <a:pt x="4507" y="8194"/>
                    <a:pt x="4508" y="8194"/>
                    <a:pt x="4509" y="8195"/>
                  </a:cubicBezTo>
                  <a:lnTo>
                    <a:pt x="4509" y="8195"/>
                  </a:lnTo>
                  <a:cubicBezTo>
                    <a:pt x="4508" y="8194"/>
                    <a:pt x="4507" y="8194"/>
                    <a:pt x="4507" y="8194"/>
                  </a:cubicBezTo>
                  <a:close/>
                  <a:moveTo>
                    <a:pt x="4753" y="8202"/>
                  </a:moveTo>
                  <a:cubicBezTo>
                    <a:pt x="4759" y="8202"/>
                    <a:pt x="4754" y="8203"/>
                    <a:pt x="4722" y="8205"/>
                  </a:cubicBezTo>
                  <a:cubicBezTo>
                    <a:pt x="4717" y="8205"/>
                    <a:pt x="4711" y="8205"/>
                    <a:pt x="4706" y="8206"/>
                  </a:cubicBezTo>
                  <a:lnTo>
                    <a:pt x="4706" y="8206"/>
                  </a:lnTo>
                  <a:cubicBezTo>
                    <a:pt x="4721" y="8203"/>
                    <a:pt x="4745" y="8202"/>
                    <a:pt x="4753" y="8202"/>
                  </a:cubicBezTo>
                  <a:close/>
                  <a:moveTo>
                    <a:pt x="4688" y="906"/>
                  </a:moveTo>
                  <a:cubicBezTo>
                    <a:pt x="4691" y="906"/>
                    <a:pt x="4695" y="906"/>
                    <a:pt x="4698" y="906"/>
                  </a:cubicBezTo>
                  <a:lnTo>
                    <a:pt x="4698" y="906"/>
                  </a:lnTo>
                  <a:cubicBezTo>
                    <a:pt x="4703" y="908"/>
                    <a:pt x="4711" y="910"/>
                    <a:pt x="4722" y="913"/>
                  </a:cubicBezTo>
                  <a:cubicBezTo>
                    <a:pt x="4748" y="920"/>
                    <a:pt x="4773" y="925"/>
                    <a:pt x="4799" y="931"/>
                  </a:cubicBezTo>
                  <a:cubicBezTo>
                    <a:pt x="4807" y="933"/>
                    <a:pt x="4850" y="948"/>
                    <a:pt x="4876" y="957"/>
                  </a:cubicBezTo>
                  <a:lnTo>
                    <a:pt x="4876" y="957"/>
                  </a:lnTo>
                  <a:cubicBezTo>
                    <a:pt x="4896" y="967"/>
                    <a:pt x="4929" y="982"/>
                    <a:pt x="4939" y="988"/>
                  </a:cubicBezTo>
                  <a:cubicBezTo>
                    <a:pt x="4958" y="1000"/>
                    <a:pt x="4986" y="1012"/>
                    <a:pt x="5010" y="1027"/>
                  </a:cubicBezTo>
                  <a:lnTo>
                    <a:pt x="5010" y="1027"/>
                  </a:lnTo>
                  <a:cubicBezTo>
                    <a:pt x="5013" y="1031"/>
                    <a:pt x="5020" y="1038"/>
                    <a:pt x="5032" y="1050"/>
                  </a:cubicBezTo>
                  <a:cubicBezTo>
                    <a:pt x="5048" y="1065"/>
                    <a:pt x="5065" y="1080"/>
                    <a:pt x="5080" y="1096"/>
                  </a:cubicBezTo>
                  <a:lnTo>
                    <a:pt x="5111" y="1126"/>
                  </a:lnTo>
                  <a:lnTo>
                    <a:pt x="5323" y="1337"/>
                  </a:lnTo>
                  <a:lnTo>
                    <a:pt x="6146" y="2161"/>
                  </a:lnTo>
                  <a:lnTo>
                    <a:pt x="7929" y="3944"/>
                  </a:lnTo>
                  <a:cubicBezTo>
                    <a:pt x="7980" y="3995"/>
                    <a:pt x="8032" y="4047"/>
                    <a:pt x="8083" y="4099"/>
                  </a:cubicBezTo>
                  <a:cubicBezTo>
                    <a:pt x="8088" y="4105"/>
                    <a:pt x="8096" y="4110"/>
                    <a:pt x="8101" y="4117"/>
                  </a:cubicBezTo>
                  <a:cubicBezTo>
                    <a:pt x="8109" y="4126"/>
                    <a:pt x="8117" y="4135"/>
                    <a:pt x="8125" y="4144"/>
                  </a:cubicBezTo>
                  <a:lnTo>
                    <a:pt x="8125" y="4144"/>
                  </a:lnTo>
                  <a:cubicBezTo>
                    <a:pt x="8135" y="4172"/>
                    <a:pt x="8200" y="4255"/>
                    <a:pt x="8210" y="4274"/>
                  </a:cubicBezTo>
                  <a:cubicBezTo>
                    <a:pt x="8216" y="4285"/>
                    <a:pt x="8221" y="4296"/>
                    <a:pt x="8227" y="4307"/>
                  </a:cubicBezTo>
                  <a:lnTo>
                    <a:pt x="8227" y="4307"/>
                  </a:lnTo>
                  <a:cubicBezTo>
                    <a:pt x="8237" y="4344"/>
                    <a:pt x="8251" y="4379"/>
                    <a:pt x="8260" y="4416"/>
                  </a:cubicBezTo>
                  <a:cubicBezTo>
                    <a:pt x="8263" y="4428"/>
                    <a:pt x="8265" y="4439"/>
                    <a:pt x="8268" y="4451"/>
                  </a:cubicBezTo>
                  <a:lnTo>
                    <a:pt x="8268" y="4451"/>
                  </a:lnTo>
                  <a:cubicBezTo>
                    <a:pt x="8266" y="4490"/>
                    <a:pt x="8277" y="4535"/>
                    <a:pt x="8276" y="4575"/>
                  </a:cubicBezTo>
                  <a:cubicBezTo>
                    <a:pt x="8276" y="4595"/>
                    <a:pt x="8275" y="4617"/>
                    <a:pt x="8273" y="4637"/>
                  </a:cubicBezTo>
                  <a:cubicBezTo>
                    <a:pt x="8272" y="4652"/>
                    <a:pt x="8264" y="4672"/>
                    <a:pt x="8262" y="4678"/>
                  </a:cubicBezTo>
                  <a:lnTo>
                    <a:pt x="8262" y="4678"/>
                  </a:lnTo>
                  <a:cubicBezTo>
                    <a:pt x="8263" y="4675"/>
                    <a:pt x="8266" y="4667"/>
                    <a:pt x="8272" y="4655"/>
                  </a:cubicBezTo>
                  <a:lnTo>
                    <a:pt x="8272" y="4655"/>
                  </a:lnTo>
                  <a:cubicBezTo>
                    <a:pt x="8270" y="4660"/>
                    <a:pt x="8269" y="4666"/>
                    <a:pt x="8268" y="4671"/>
                  </a:cubicBezTo>
                  <a:cubicBezTo>
                    <a:pt x="8264" y="4691"/>
                    <a:pt x="8259" y="4712"/>
                    <a:pt x="8252" y="4732"/>
                  </a:cubicBezTo>
                  <a:cubicBezTo>
                    <a:pt x="8249" y="4746"/>
                    <a:pt x="8244" y="4773"/>
                    <a:pt x="8238" y="4796"/>
                  </a:cubicBezTo>
                  <a:lnTo>
                    <a:pt x="8238" y="4796"/>
                  </a:lnTo>
                  <a:cubicBezTo>
                    <a:pt x="8235" y="4799"/>
                    <a:pt x="8231" y="4805"/>
                    <a:pt x="8226" y="4815"/>
                  </a:cubicBezTo>
                  <a:cubicBezTo>
                    <a:pt x="8213" y="4839"/>
                    <a:pt x="8201" y="4862"/>
                    <a:pt x="8188" y="4886"/>
                  </a:cubicBezTo>
                  <a:cubicBezTo>
                    <a:pt x="8175" y="4905"/>
                    <a:pt x="8165" y="4922"/>
                    <a:pt x="8153" y="4941"/>
                  </a:cubicBezTo>
                  <a:cubicBezTo>
                    <a:pt x="8150" y="4945"/>
                    <a:pt x="8143" y="4954"/>
                    <a:pt x="8137" y="4962"/>
                  </a:cubicBezTo>
                  <a:lnTo>
                    <a:pt x="8137" y="4962"/>
                  </a:lnTo>
                  <a:cubicBezTo>
                    <a:pt x="8120" y="4980"/>
                    <a:pt x="8095" y="5007"/>
                    <a:pt x="8088" y="5014"/>
                  </a:cubicBezTo>
                  <a:lnTo>
                    <a:pt x="8081" y="5021"/>
                  </a:lnTo>
                  <a:cubicBezTo>
                    <a:pt x="8027" y="5076"/>
                    <a:pt x="7973" y="5130"/>
                    <a:pt x="7918" y="5184"/>
                  </a:cubicBezTo>
                  <a:lnTo>
                    <a:pt x="6132" y="6970"/>
                  </a:lnTo>
                  <a:lnTo>
                    <a:pt x="5309" y="7793"/>
                  </a:lnTo>
                  <a:lnTo>
                    <a:pt x="5108" y="7995"/>
                  </a:lnTo>
                  <a:cubicBezTo>
                    <a:pt x="5091" y="8011"/>
                    <a:pt x="5075" y="8028"/>
                    <a:pt x="5059" y="8043"/>
                  </a:cubicBezTo>
                  <a:cubicBezTo>
                    <a:pt x="5055" y="8046"/>
                    <a:pt x="5036" y="8063"/>
                    <a:pt x="5022" y="8075"/>
                  </a:cubicBezTo>
                  <a:lnTo>
                    <a:pt x="5022" y="8075"/>
                  </a:lnTo>
                  <a:cubicBezTo>
                    <a:pt x="5035" y="8066"/>
                    <a:pt x="5052" y="8055"/>
                    <a:pt x="5053" y="8055"/>
                  </a:cubicBezTo>
                  <a:lnTo>
                    <a:pt x="5053" y="8055"/>
                  </a:lnTo>
                  <a:cubicBezTo>
                    <a:pt x="5054" y="8055"/>
                    <a:pt x="5046" y="8061"/>
                    <a:pt x="5023" y="8076"/>
                  </a:cubicBezTo>
                  <a:cubicBezTo>
                    <a:pt x="5021" y="8077"/>
                    <a:pt x="5020" y="8078"/>
                    <a:pt x="5018" y="8079"/>
                  </a:cubicBezTo>
                  <a:lnTo>
                    <a:pt x="5018" y="8079"/>
                  </a:lnTo>
                  <a:cubicBezTo>
                    <a:pt x="5019" y="8078"/>
                    <a:pt x="5021" y="8077"/>
                    <a:pt x="5022" y="8075"/>
                  </a:cubicBezTo>
                  <a:lnTo>
                    <a:pt x="5022" y="8075"/>
                  </a:lnTo>
                  <a:cubicBezTo>
                    <a:pt x="5019" y="8078"/>
                    <a:pt x="5016" y="8080"/>
                    <a:pt x="5013" y="8082"/>
                  </a:cubicBezTo>
                  <a:lnTo>
                    <a:pt x="5013" y="8082"/>
                  </a:lnTo>
                  <a:cubicBezTo>
                    <a:pt x="5015" y="8081"/>
                    <a:pt x="5016" y="8080"/>
                    <a:pt x="5018" y="8079"/>
                  </a:cubicBezTo>
                  <a:lnTo>
                    <a:pt x="5018" y="8079"/>
                  </a:lnTo>
                  <a:cubicBezTo>
                    <a:pt x="5012" y="8084"/>
                    <a:pt x="5009" y="8087"/>
                    <a:pt x="5009" y="8087"/>
                  </a:cubicBezTo>
                  <a:cubicBezTo>
                    <a:pt x="5008" y="8086"/>
                    <a:pt x="5010" y="8084"/>
                    <a:pt x="5013" y="8082"/>
                  </a:cubicBezTo>
                  <a:lnTo>
                    <a:pt x="5013" y="8082"/>
                  </a:lnTo>
                  <a:cubicBezTo>
                    <a:pt x="4985" y="8100"/>
                    <a:pt x="4957" y="8118"/>
                    <a:pt x="4927" y="8134"/>
                  </a:cubicBezTo>
                  <a:cubicBezTo>
                    <a:pt x="4912" y="8142"/>
                    <a:pt x="4897" y="8150"/>
                    <a:pt x="4882" y="8158"/>
                  </a:cubicBezTo>
                  <a:lnTo>
                    <a:pt x="4882" y="8158"/>
                  </a:lnTo>
                  <a:cubicBezTo>
                    <a:pt x="4839" y="8171"/>
                    <a:pt x="4799" y="8185"/>
                    <a:pt x="4756" y="8196"/>
                  </a:cubicBezTo>
                  <a:cubicBezTo>
                    <a:pt x="4743" y="8199"/>
                    <a:pt x="4714" y="8200"/>
                    <a:pt x="4700" y="8206"/>
                  </a:cubicBezTo>
                  <a:lnTo>
                    <a:pt x="4700" y="8206"/>
                  </a:lnTo>
                  <a:cubicBezTo>
                    <a:pt x="4671" y="8208"/>
                    <a:pt x="4642" y="8209"/>
                    <a:pt x="4613" y="8209"/>
                  </a:cubicBezTo>
                  <a:cubicBezTo>
                    <a:pt x="4592" y="8209"/>
                    <a:pt x="4571" y="8207"/>
                    <a:pt x="4550" y="8206"/>
                  </a:cubicBezTo>
                  <a:cubicBezTo>
                    <a:pt x="4535" y="8205"/>
                    <a:pt x="4516" y="8198"/>
                    <a:pt x="4509" y="8195"/>
                  </a:cubicBezTo>
                  <a:lnTo>
                    <a:pt x="4509" y="8195"/>
                  </a:lnTo>
                  <a:cubicBezTo>
                    <a:pt x="4512" y="8196"/>
                    <a:pt x="4517" y="8198"/>
                    <a:pt x="4525" y="8202"/>
                  </a:cubicBezTo>
                  <a:lnTo>
                    <a:pt x="4525" y="8202"/>
                  </a:lnTo>
                  <a:cubicBezTo>
                    <a:pt x="4507" y="8198"/>
                    <a:pt x="4489" y="8194"/>
                    <a:pt x="4470" y="8190"/>
                  </a:cubicBezTo>
                  <a:cubicBezTo>
                    <a:pt x="4457" y="8186"/>
                    <a:pt x="4425" y="8181"/>
                    <a:pt x="4398" y="8173"/>
                  </a:cubicBezTo>
                  <a:lnTo>
                    <a:pt x="4398" y="8173"/>
                  </a:lnTo>
                  <a:cubicBezTo>
                    <a:pt x="4393" y="8171"/>
                    <a:pt x="4385" y="8166"/>
                    <a:pt x="4372" y="8159"/>
                  </a:cubicBezTo>
                  <a:cubicBezTo>
                    <a:pt x="4353" y="8149"/>
                    <a:pt x="4333" y="8139"/>
                    <a:pt x="4316" y="8129"/>
                  </a:cubicBezTo>
                  <a:cubicBezTo>
                    <a:pt x="4288" y="8113"/>
                    <a:pt x="4262" y="8095"/>
                    <a:pt x="4236" y="8078"/>
                  </a:cubicBezTo>
                  <a:lnTo>
                    <a:pt x="4236" y="8078"/>
                  </a:lnTo>
                  <a:cubicBezTo>
                    <a:pt x="4236" y="8078"/>
                    <a:pt x="4236" y="8078"/>
                    <a:pt x="4236" y="8078"/>
                  </a:cubicBezTo>
                  <a:cubicBezTo>
                    <a:pt x="4212" y="8056"/>
                    <a:pt x="4190" y="8038"/>
                    <a:pt x="4170" y="8018"/>
                  </a:cubicBezTo>
                  <a:lnTo>
                    <a:pt x="4170" y="8018"/>
                  </a:lnTo>
                  <a:cubicBezTo>
                    <a:pt x="4170" y="8018"/>
                    <a:pt x="4170" y="8018"/>
                    <a:pt x="4170" y="8018"/>
                  </a:cubicBezTo>
                  <a:lnTo>
                    <a:pt x="2853" y="6701"/>
                  </a:lnTo>
                  <a:lnTo>
                    <a:pt x="1225" y="5073"/>
                  </a:lnTo>
                  <a:lnTo>
                    <a:pt x="1171" y="5019"/>
                  </a:lnTo>
                  <a:lnTo>
                    <a:pt x="1165" y="5013"/>
                  </a:lnTo>
                  <a:cubicBezTo>
                    <a:pt x="1149" y="4997"/>
                    <a:pt x="1135" y="4979"/>
                    <a:pt x="1118" y="4963"/>
                  </a:cubicBezTo>
                  <a:cubicBezTo>
                    <a:pt x="1113" y="4958"/>
                    <a:pt x="1107" y="4954"/>
                    <a:pt x="1102" y="4950"/>
                  </a:cubicBezTo>
                  <a:lnTo>
                    <a:pt x="1102" y="4950"/>
                  </a:lnTo>
                  <a:cubicBezTo>
                    <a:pt x="1081" y="4921"/>
                    <a:pt x="1063" y="4882"/>
                    <a:pt x="1049" y="4856"/>
                  </a:cubicBezTo>
                  <a:cubicBezTo>
                    <a:pt x="1044" y="4848"/>
                    <a:pt x="1040" y="4839"/>
                    <a:pt x="1036" y="4830"/>
                  </a:cubicBezTo>
                  <a:lnTo>
                    <a:pt x="1036" y="4830"/>
                  </a:lnTo>
                  <a:cubicBezTo>
                    <a:pt x="1034" y="4800"/>
                    <a:pt x="1002" y="4742"/>
                    <a:pt x="997" y="4716"/>
                  </a:cubicBezTo>
                  <a:cubicBezTo>
                    <a:pt x="992" y="4695"/>
                    <a:pt x="988" y="4675"/>
                    <a:pt x="982" y="4654"/>
                  </a:cubicBezTo>
                  <a:cubicBezTo>
                    <a:pt x="978" y="4636"/>
                    <a:pt x="976" y="4629"/>
                    <a:pt x="975" y="4629"/>
                  </a:cubicBezTo>
                  <a:lnTo>
                    <a:pt x="975" y="4629"/>
                  </a:lnTo>
                  <a:cubicBezTo>
                    <a:pt x="974" y="4629"/>
                    <a:pt x="986" y="4682"/>
                    <a:pt x="984" y="4682"/>
                  </a:cubicBezTo>
                  <a:cubicBezTo>
                    <a:pt x="984" y="4682"/>
                    <a:pt x="984" y="4682"/>
                    <a:pt x="984" y="4682"/>
                  </a:cubicBezTo>
                  <a:cubicBezTo>
                    <a:pt x="969" y="4673"/>
                    <a:pt x="976" y="4559"/>
                    <a:pt x="977" y="4542"/>
                  </a:cubicBezTo>
                  <a:cubicBezTo>
                    <a:pt x="977" y="4533"/>
                    <a:pt x="976" y="4509"/>
                    <a:pt x="976" y="4486"/>
                  </a:cubicBezTo>
                  <a:lnTo>
                    <a:pt x="976" y="4486"/>
                  </a:lnTo>
                  <a:cubicBezTo>
                    <a:pt x="977" y="4483"/>
                    <a:pt x="979" y="4476"/>
                    <a:pt x="982" y="4461"/>
                  </a:cubicBezTo>
                  <a:cubicBezTo>
                    <a:pt x="988" y="4441"/>
                    <a:pt x="992" y="4420"/>
                    <a:pt x="997" y="4400"/>
                  </a:cubicBezTo>
                  <a:cubicBezTo>
                    <a:pt x="1004" y="4373"/>
                    <a:pt x="1036" y="4315"/>
                    <a:pt x="1036" y="4285"/>
                  </a:cubicBezTo>
                  <a:lnTo>
                    <a:pt x="1036" y="4285"/>
                  </a:lnTo>
                  <a:cubicBezTo>
                    <a:pt x="1043" y="4271"/>
                    <a:pt x="1050" y="4257"/>
                    <a:pt x="1057" y="4245"/>
                  </a:cubicBezTo>
                  <a:cubicBezTo>
                    <a:pt x="1069" y="4223"/>
                    <a:pt x="1083" y="4192"/>
                    <a:pt x="1101" y="4166"/>
                  </a:cubicBezTo>
                  <a:lnTo>
                    <a:pt x="1101" y="4166"/>
                  </a:lnTo>
                  <a:cubicBezTo>
                    <a:pt x="1106" y="4162"/>
                    <a:pt x="1113" y="4157"/>
                    <a:pt x="1118" y="4151"/>
                  </a:cubicBezTo>
                  <a:cubicBezTo>
                    <a:pt x="1134" y="4135"/>
                    <a:pt x="1149" y="4118"/>
                    <a:pt x="1165" y="4103"/>
                  </a:cubicBezTo>
                  <a:lnTo>
                    <a:pt x="1172" y="4095"/>
                  </a:lnTo>
                  <a:cubicBezTo>
                    <a:pt x="1190" y="4076"/>
                    <a:pt x="1210" y="4058"/>
                    <a:pt x="1228" y="4038"/>
                  </a:cubicBezTo>
                  <a:lnTo>
                    <a:pt x="1481" y="3787"/>
                  </a:lnTo>
                  <a:lnTo>
                    <a:pt x="3364" y="1903"/>
                  </a:lnTo>
                  <a:lnTo>
                    <a:pt x="4066" y="1201"/>
                  </a:lnTo>
                  <a:cubicBezTo>
                    <a:pt x="4106" y="1161"/>
                    <a:pt x="4144" y="1121"/>
                    <a:pt x="4185" y="1083"/>
                  </a:cubicBezTo>
                  <a:cubicBezTo>
                    <a:pt x="4200" y="1068"/>
                    <a:pt x="4218" y="1054"/>
                    <a:pt x="4233" y="1039"/>
                  </a:cubicBezTo>
                  <a:lnTo>
                    <a:pt x="4233" y="1039"/>
                  </a:lnTo>
                  <a:cubicBezTo>
                    <a:pt x="4260" y="1022"/>
                    <a:pt x="4286" y="1004"/>
                    <a:pt x="4313" y="987"/>
                  </a:cubicBezTo>
                  <a:cubicBezTo>
                    <a:pt x="4327" y="980"/>
                    <a:pt x="4341" y="973"/>
                    <a:pt x="4354" y="966"/>
                  </a:cubicBezTo>
                  <a:lnTo>
                    <a:pt x="4354" y="966"/>
                  </a:lnTo>
                  <a:cubicBezTo>
                    <a:pt x="4386" y="966"/>
                    <a:pt x="4457" y="930"/>
                    <a:pt x="4484" y="923"/>
                  </a:cubicBezTo>
                  <a:cubicBezTo>
                    <a:pt x="4503" y="918"/>
                    <a:pt x="4522" y="916"/>
                    <a:pt x="4541" y="912"/>
                  </a:cubicBezTo>
                  <a:lnTo>
                    <a:pt x="4541" y="912"/>
                  </a:lnTo>
                  <a:cubicBezTo>
                    <a:pt x="4569" y="910"/>
                    <a:pt x="4597" y="907"/>
                    <a:pt x="4625" y="907"/>
                  </a:cubicBezTo>
                  <a:cubicBezTo>
                    <a:pt x="4633" y="907"/>
                    <a:pt x="4661" y="906"/>
                    <a:pt x="4688" y="906"/>
                  </a:cubicBezTo>
                  <a:close/>
                  <a:moveTo>
                    <a:pt x="4607" y="1"/>
                  </a:moveTo>
                  <a:cubicBezTo>
                    <a:pt x="4349" y="1"/>
                    <a:pt x="4088" y="65"/>
                    <a:pt x="3849" y="200"/>
                  </a:cubicBezTo>
                  <a:cubicBezTo>
                    <a:pt x="3602" y="342"/>
                    <a:pt x="3406" y="567"/>
                    <a:pt x="3208" y="765"/>
                  </a:cubicBezTo>
                  <a:lnTo>
                    <a:pt x="1261" y="2712"/>
                  </a:lnTo>
                  <a:lnTo>
                    <a:pt x="580" y="3393"/>
                  </a:lnTo>
                  <a:cubicBezTo>
                    <a:pt x="470" y="3503"/>
                    <a:pt x="365" y="3620"/>
                    <a:pt x="285" y="3754"/>
                  </a:cubicBezTo>
                  <a:cubicBezTo>
                    <a:pt x="61" y="4122"/>
                    <a:pt x="0" y="4604"/>
                    <a:pt x="133" y="5017"/>
                  </a:cubicBezTo>
                  <a:cubicBezTo>
                    <a:pt x="251" y="5382"/>
                    <a:pt x="494" y="5631"/>
                    <a:pt x="755" y="5891"/>
                  </a:cubicBezTo>
                  <a:lnTo>
                    <a:pt x="1622" y="6758"/>
                  </a:lnTo>
                  <a:lnTo>
                    <a:pt x="3416" y="8552"/>
                  </a:lnTo>
                  <a:lnTo>
                    <a:pt x="3486" y="8622"/>
                  </a:lnTo>
                  <a:lnTo>
                    <a:pt x="3486" y="8622"/>
                  </a:lnTo>
                  <a:cubicBezTo>
                    <a:pt x="3497" y="8637"/>
                    <a:pt x="3510" y="8651"/>
                    <a:pt x="3524" y="8664"/>
                  </a:cubicBezTo>
                  <a:cubicBezTo>
                    <a:pt x="3830" y="8961"/>
                    <a:pt x="4227" y="9110"/>
                    <a:pt x="4624" y="9110"/>
                  </a:cubicBezTo>
                  <a:cubicBezTo>
                    <a:pt x="5022" y="9110"/>
                    <a:pt x="5421" y="8960"/>
                    <a:pt x="5728" y="8659"/>
                  </a:cubicBezTo>
                  <a:cubicBezTo>
                    <a:pt x="5896" y="8493"/>
                    <a:pt x="6060" y="8327"/>
                    <a:pt x="6226" y="8160"/>
                  </a:cubicBezTo>
                  <a:lnTo>
                    <a:pt x="8208" y="6179"/>
                  </a:lnTo>
                  <a:cubicBezTo>
                    <a:pt x="8379" y="6007"/>
                    <a:pt x="8553" y="5837"/>
                    <a:pt x="8723" y="5663"/>
                  </a:cubicBezTo>
                  <a:cubicBezTo>
                    <a:pt x="9306" y="5069"/>
                    <a:pt x="9329" y="4128"/>
                    <a:pt x="8776" y="3505"/>
                  </a:cubicBezTo>
                  <a:cubicBezTo>
                    <a:pt x="8634" y="3346"/>
                    <a:pt x="8472" y="3200"/>
                    <a:pt x="8322" y="3049"/>
                  </a:cubicBezTo>
                  <a:lnTo>
                    <a:pt x="7371" y="2098"/>
                  </a:lnTo>
                  <a:cubicBezTo>
                    <a:pt x="6832" y="1559"/>
                    <a:pt x="6292" y="1018"/>
                    <a:pt x="5750" y="479"/>
                  </a:cubicBezTo>
                  <a:cubicBezTo>
                    <a:pt x="5440" y="169"/>
                    <a:pt x="5026" y="1"/>
                    <a:pt x="46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5" name="Google Shape;370;p25"/>
            <p:cNvSpPr/>
            <p:nvPr/>
          </p:nvSpPr>
          <p:spPr>
            <a:xfrm>
              <a:off x="3310262" y="3675858"/>
              <a:ext cx="1085977" cy="1058386"/>
            </a:xfrm>
            <a:custGeom>
              <a:avLst/>
              <a:gdLst/>
              <a:ahLst/>
              <a:cxnLst/>
              <a:rect l="l" t="t" r="r" b="b"/>
              <a:pathLst>
                <a:path w="8423" h="8209" extrusionOk="0">
                  <a:moveTo>
                    <a:pt x="4211" y="0"/>
                  </a:moveTo>
                  <a:cubicBezTo>
                    <a:pt x="3930" y="0"/>
                    <a:pt x="3648" y="107"/>
                    <a:pt x="3434" y="320"/>
                  </a:cubicBezTo>
                  <a:lnTo>
                    <a:pt x="428" y="3328"/>
                  </a:lnTo>
                  <a:cubicBezTo>
                    <a:pt x="1" y="3755"/>
                    <a:pt x="1" y="4454"/>
                    <a:pt x="428" y="4882"/>
                  </a:cubicBezTo>
                  <a:lnTo>
                    <a:pt x="3434" y="7889"/>
                  </a:lnTo>
                  <a:cubicBezTo>
                    <a:pt x="3648" y="8102"/>
                    <a:pt x="3930" y="8209"/>
                    <a:pt x="4212" y="8209"/>
                  </a:cubicBezTo>
                  <a:cubicBezTo>
                    <a:pt x="4494" y="8209"/>
                    <a:pt x="4775" y="8102"/>
                    <a:pt x="4989" y="7889"/>
                  </a:cubicBezTo>
                  <a:lnTo>
                    <a:pt x="7996" y="4882"/>
                  </a:lnTo>
                  <a:cubicBezTo>
                    <a:pt x="8422" y="4454"/>
                    <a:pt x="8422" y="3755"/>
                    <a:pt x="7996" y="3328"/>
                  </a:cubicBezTo>
                  <a:lnTo>
                    <a:pt x="4989" y="320"/>
                  </a:lnTo>
                  <a:cubicBezTo>
                    <a:pt x="4775" y="107"/>
                    <a:pt x="4493" y="0"/>
                    <a:pt x="4211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00B0F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7" name="Google Shape;372;p25"/>
            <p:cNvSpPr txBox="1"/>
            <p:nvPr/>
          </p:nvSpPr>
          <p:spPr>
            <a:xfrm>
              <a:off x="4407431" y="3801106"/>
              <a:ext cx="4125836" cy="8259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/>
                <a:buNone/>
                <a:tabLst/>
                <a:defRPr/>
              </a:pPr>
              <a:r>
                <a:rPr kumimoji="0" lang="en-GB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 panose="02000000000000000000" charset="0"/>
                  <a:ea typeface="Roboto Black" panose="02000000000000000000" charset="0"/>
                  <a:cs typeface="Roboto Black" panose="02000000000000000000" charset="0"/>
                  <a:sym typeface="Roboto" panose="02000000000000000000"/>
                </a:rPr>
                <a:t>Financial Sustainability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 panose="02000000000000000000" charset="0"/>
                <a:ea typeface="Roboto Black" panose="02000000000000000000" charset="0"/>
                <a:cs typeface="Roboto Black" panose="02000000000000000000" charset="0"/>
                <a:sym typeface="Roboto" panose="0200000000000000000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FFFF"/>
                </a:highlight>
                <a:uLnTx/>
                <a:uFillTx/>
                <a:latin typeface="Roboto Black" panose="02000000000000000000" charset="0"/>
                <a:ea typeface="Roboto Black" panose="02000000000000000000" charset="0"/>
                <a:cs typeface="Roboto Black" panose="02000000000000000000" charset="0"/>
                <a:sym typeface="Roboto" panose="0200000000000000000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 panose="02000000000000000000" charset="0"/>
                <a:ea typeface="Roboto Black" panose="02000000000000000000" charset="0"/>
                <a:cs typeface="Roboto Black" panose="02000000000000000000" charset="0"/>
                <a:sym typeface="Roboto" panose="02000000000000000000"/>
              </a:endParaRPr>
            </a:p>
          </p:txBody>
        </p:sp>
        <p:sp>
          <p:nvSpPr>
            <p:cNvPr id="79" name="Google Shape;374;p25"/>
            <p:cNvSpPr/>
            <p:nvPr/>
          </p:nvSpPr>
          <p:spPr>
            <a:xfrm>
              <a:off x="3568780" y="1037513"/>
              <a:ext cx="5013000" cy="792600"/>
            </a:xfrm>
            <a:prstGeom prst="roundRect">
              <a:avLst>
                <a:gd name="adj" fmla="val 50000"/>
              </a:avLst>
            </a:prstGeom>
            <a:solidFill>
              <a:srgbClr val="388FB6"/>
            </a:solidFill>
            <a:ln w="19050" cap="flat" cmpd="sng">
              <a:solidFill>
                <a:srgbClr val="7EA1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" name="Google Shape;375;p25"/>
            <p:cNvSpPr txBox="1"/>
            <p:nvPr/>
          </p:nvSpPr>
          <p:spPr>
            <a:xfrm>
              <a:off x="4411325" y="1037512"/>
              <a:ext cx="4057761" cy="830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/>
                <a:buNone/>
                <a:tabLst/>
                <a:defRPr/>
              </a:pPr>
              <a:r>
                <a:rPr kumimoji="0" lang="en-GB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 panose="02000000000000000000" charset="0"/>
                  <a:ea typeface="Roboto Black" panose="02000000000000000000" charset="0"/>
                  <a:cs typeface="Roboto Black" panose="02000000000000000000" charset="0"/>
                  <a:sym typeface="Roboto" panose="02000000000000000000"/>
                </a:rPr>
                <a:t>Strong Organizational Capabilities &amp; Governance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Tx/>
                <a:buSzTx/>
                <a:buFontTx/>
                <a:buNone/>
                <a:tabLst/>
                <a:defRPr/>
              </a:pPr>
              <a:endPara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 panose="02000000000000000000" charset="0"/>
                <a:ea typeface="Roboto Black" panose="02000000000000000000" charset="0"/>
                <a:cs typeface="Roboto Black" panose="02000000000000000000" charset="0"/>
                <a:sym typeface="Roboto" panose="02000000000000000000"/>
              </a:endParaRPr>
            </a:p>
          </p:txBody>
        </p:sp>
        <p:sp>
          <p:nvSpPr>
            <p:cNvPr id="82" name="Google Shape;377;p25"/>
            <p:cNvSpPr/>
            <p:nvPr/>
          </p:nvSpPr>
          <p:spPr>
            <a:xfrm>
              <a:off x="3225685" y="846472"/>
              <a:ext cx="1202788" cy="1174681"/>
            </a:xfrm>
            <a:custGeom>
              <a:avLst/>
              <a:gdLst/>
              <a:ahLst/>
              <a:cxnLst/>
              <a:rect l="l" t="t" r="r" b="b"/>
              <a:pathLst>
                <a:path w="9329" h="9111" extrusionOk="0">
                  <a:moveTo>
                    <a:pt x="4704" y="907"/>
                  </a:moveTo>
                  <a:lnTo>
                    <a:pt x="4704" y="907"/>
                  </a:lnTo>
                  <a:cubicBezTo>
                    <a:pt x="4728" y="907"/>
                    <a:pt x="4747" y="909"/>
                    <a:pt x="4750" y="915"/>
                  </a:cubicBezTo>
                  <a:cubicBezTo>
                    <a:pt x="4750" y="915"/>
                    <a:pt x="4750" y="915"/>
                    <a:pt x="4749" y="915"/>
                  </a:cubicBezTo>
                  <a:cubicBezTo>
                    <a:pt x="4744" y="915"/>
                    <a:pt x="4721" y="910"/>
                    <a:pt x="4704" y="907"/>
                  </a:cubicBezTo>
                  <a:close/>
                  <a:moveTo>
                    <a:pt x="4399" y="943"/>
                  </a:moveTo>
                  <a:cubicBezTo>
                    <a:pt x="4400" y="943"/>
                    <a:pt x="4377" y="956"/>
                    <a:pt x="4361" y="962"/>
                  </a:cubicBezTo>
                  <a:lnTo>
                    <a:pt x="4361" y="962"/>
                  </a:lnTo>
                  <a:cubicBezTo>
                    <a:pt x="4364" y="961"/>
                    <a:pt x="4367" y="959"/>
                    <a:pt x="4370" y="958"/>
                  </a:cubicBezTo>
                  <a:cubicBezTo>
                    <a:pt x="4390" y="947"/>
                    <a:pt x="4398" y="943"/>
                    <a:pt x="4399" y="943"/>
                  </a:cubicBezTo>
                  <a:close/>
                  <a:moveTo>
                    <a:pt x="5020" y="1034"/>
                  </a:moveTo>
                  <a:lnTo>
                    <a:pt x="5020" y="1034"/>
                  </a:lnTo>
                  <a:cubicBezTo>
                    <a:pt x="5031" y="1042"/>
                    <a:pt x="5040" y="1050"/>
                    <a:pt x="5047" y="1059"/>
                  </a:cubicBezTo>
                  <a:lnTo>
                    <a:pt x="5047" y="1059"/>
                  </a:lnTo>
                  <a:cubicBezTo>
                    <a:pt x="5045" y="1056"/>
                    <a:pt x="5031" y="1043"/>
                    <a:pt x="5020" y="1034"/>
                  </a:cubicBezTo>
                  <a:close/>
                  <a:moveTo>
                    <a:pt x="1127" y="4137"/>
                  </a:moveTo>
                  <a:lnTo>
                    <a:pt x="1127" y="4137"/>
                  </a:lnTo>
                  <a:cubicBezTo>
                    <a:pt x="1127" y="4137"/>
                    <a:pt x="1126" y="4138"/>
                    <a:pt x="1125" y="4138"/>
                  </a:cubicBezTo>
                  <a:lnTo>
                    <a:pt x="1125" y="4138"/>
                  </a:lnTo>
                  <a:cubicBezTo>
                    <a:pt x="1126" y="4138"/>
                    <a:pt x="1127" y="4137"/>
                    <a:pt x="1127" y="4137"/>
                  </a:cubicBezTo>
                  <a:close/>
                  <a:moveTo>
                    <a:pt x="1023" y="4310"/>
                  </a:moveTo>
                  <a:lnTo>
                    <a:pt x="1023" y="4310"/>
                  </a:lnTo>
                  <a:cubicBezTo>
                    <a:pt x="1018" y="4322"/>
                    <a:pt x="1012" y="4332"/>
                    <a:pt x="1012" y="4332"/>
                  </a:cubicBezTo>
                  <a:cubicBezTo>
                    <a:pt x="1012" y="4332"/>
                    <a:pt x="1015" y="4326"/>
                    <a:pt x="1023" y="4310"/>
                  </a:cubicBezTo>
                  <a:close/>
                  <a:moveTo>
                    <a:pt x="8269" y="4435"/>
                  </a:moveTo>
                  <a:cubicBezTo>
                    <a:pt x="8269" y="4435"/>
                    <a:pt x="8269" y="4435"/>
                    <a:pt x="8269" y="4435"/>
                  </a:cubicBezTo>
                  <a:lnTo>
                    <a:pt x="8269" y="4435"/>
                  </a:lnTo>
                  <a:cubicBezTo>
                    <a:pt x="8269" y="4435"/>
                    <a:pt x="8269" y="4435"/>
                    <a:pt x="8269" y="4435"/>
                  </a:cubicBezTo>
                  <a:close/>
                  <a:moveTo>
                    <a:pt x="984" y="4434"/>
                  </a:moveTo>
                  <a:cubicBezTo>
                    <a:pt x="983" y="4434"/>
                    <a:pt x="978" y="4461"/>
                    <a:pt x="976" y="4476"/>
                  </a:cubicBezTo>
                  <a:lnTo>
                    <a:pt x="976" y="4476"/>
                  </a:lnTo>
                  <a:cubicBezTo>
                    <a:pt x="977" y="4455"/>
                    <a:pt x="978" y="4437"/>
                    <a:pt x="984" y="4434"/>
                  </a:cubicBezTo>
                  <a:close/>
                  <a:moveTo>
                    <a:pt x="1012" y="4784"/>
                  </a:moveTo>
                  <a:lnTo>
                    <a:pt x="1012" y="4784"/>
                  </a:lnTo>
                  <a:cubicBezTo>
                    <a:pt x="1012" y="4784"/>
                    <a:pt x="1018" y="4794"/>
                    <a:pt x="1023" y="4806"/>
                  </a:cubicBezTo>
                  <a:lnTo>
                    <a:pt x="1023" y="4806"/>
                  </a:lnTo>
                  <a:cubicBezTo>
                    <a:pt x="1015" y="4790"/>
                    <a:pt x="1012" y="4784"/>
                    <a:pt x="1012" y="4784"/>
                  </a:cubicBezTo>
                  <a:close/>
                  <a:moveTo>
                    <a:pt x="8219" y="4837"/>
                  </a:moveTo>
                  <a:cubicBezTo>
                    <a:pt x="8218" y="4837"/>
                    <a:pt x="8218" y="4838"/>
                    <a:pt x="8218" y="4838"/>
                  </a:cubicBezTo>
                  <a:cubicBezTo>
                    <a:pt x="8218" y="4838"/>
                    <a:pt x="8218" y="4837"/>
                    <a:pt x="8219" y="4837"/>
                  </a:cubicBezTo>
                  <a:close/>
                  <a:moveTo>
                    <a:pt x="4350" y="8151"/>
                  </a:moveTo>
                  <a:cubicBezTo>
                    <a:pt x="4351" y="8151"/>
                    <a:pt x="4376" y="8164"/>
                    <a:pt x="4391" y="8172"/>
                  </a:cubicBezTo>
                  <a:lnTo>
                    <a:pt x="4391" y="8172"/>
                  </a:lnTo>
                  <a:cubicBezTo>
                    <a:pt x="4372" y="8166"/>
                    <a:pt x="4356" y="8159"/>
                    <a:pt x="4350" y="8151"/>
                  </a:cubicBezTo>
                  <a:close/>
                  <a:moveTo>
                    <a:pt x="4752" y="8202"/>
                  </a:moveTo>
                  <a:cubicBezTo>
                    <a:pt x="4759" y="8202"/>
                    <a:pt x="4754" y="8203"/>
                    <a:pt x="4723" y="8205"/>
                  </a:cubicBezTo>
                  <a:cubicBezTo>
                    <a:pt x="4717" y="8206"/>
                    <a:pt x="4711" y="8206"/>
                    <a:pt x="4705" y="8206"/>
                  </a:cubicBezTo>
                  <a:lnTo>
                    <a:pt x="4705" y="8206"/>
                  </a:lnTo>
                  <a:cubicBezTo>
                    <a:pt x="4720" y="8204"/>
                    <a:pt x="4744" y="8202"/>
                    <a:pt x="4752" y="8202"/>
                  </a:cubicBezTo>
                  <a:close/>
                  <a:moveTo>
                    <a:pt x="4694" y="907"/>
                  </a:moveTo>
                  <a:cubicBezTo>
                    <a:pt x="4695" y="907"/>
                    <a:pt x="4696" y="907"/>
                    <a:pt x="4697" y="907"/>
                  </a:cubicBezTo>
                  <a:lnTo>
                    <a:pt x="4697" y="907"/>
                  </a:lnTo>
                  <a:cubicBezTo>
                    <a:pt x="4703" y="908"/>
                    <a:pt x="4711" y="911"/>
                    <a:pt x="4723" y="914"/>
                  </a:cubicBezTo>
                  <a:cubicBezTo>
                    <a:pt x="4748" y="920"/>
                    <a:pt x="4774" y="925"/>
                    <a:pt x="4799" y="931"/>
                  </a:cubicBezTo>
                  <a:cubicBezTo>
                    <a:pt x="4808" y="934"/>
                    <a:pt x="4849" y="948"/>
                    <a:pt x="4875" y="957"/>
                  </a:cubicBezTo>
                  <a:lnTo>
                    <a:pt x="4875" y="957"/>
                  </a:lnTo>
                  <a:cubicBezTo>
                    <a:pt x="4894" y="967"/>
                    <a:pt x="4928" y="983"/>
                    <a:pt x="4939" y="989"/>
                  </a:cubicBezTo>
                  <a:cubicBezTo>
                    <a:pt x="4958" y="1000"/>
                    <a:pt x="4985" y="1012"/>
                    <a:pt x="5009" y="1027"/>
                  </a:cubicBezTo>
                  <a:lnTo>
                    <a:pt x="5009" y="1027"/>
                  </a:lnTo>
                  <a:cubicBezTo>
                    <a:pt x="5011" y="1030"/>
                    <a:pt x="5019" y="1037"/>
                    <a:pt x="5032" y="1050"/>
                  </a:cubicBezTo>
                  <a:cubicBezTo>
                    <a:pt x="5047" y="1065"/>
                    <a:pt x="5065" y="1081"/>
                    <a:pt x="5081" y="1096"/>
                  </a:cubicBezTo>
                  <a:lnTo>
                    <a:pt x="5111" y="1127"/>
                  </a:lnTo>
                  <a:lnTo>
                    <a:pt x="5322" y="1339"/>
                  </a:lnTo>
                  <a:lnTo>
                    <a:pt x="6146" y="2162"/>
                  </a:lnTo>
                  <a:lnTo>
                    <a:pt x="7929" y="3945"/>
                  </a:lnTo>
                  <a:cubicBezTo>
                    <a:pt x="7980" y="3996"/>
                    <a:pt x="8033" y="4047"/>
                    <a:pt x="8084" y="4099"/>
                  </a:cubicBezTo>
                  <a:cubicBezTo>
                    <a:pt x="8089" y="4106"/>
                    <a:pt x="8095" y="4111"/>
                    <a:pt x="8100" y="4118"/>
                  </a:cubicBezTo>
                  <a:cubicBezTo>
                    <a:pt x="8109" y="4126"/>
                    <a:pt x="8117" y="4136"/>
                    <a:pt x="8126" y="4145"/>
                  </a:cubicBezTo>
                  <a:lnTo>
                    <a:pt x="8126" y="4145"/>
                  </a:lnTo>
                  <a:cubicBezTo>
                    <a:pt x="8135" y="4173"/>
                    <a:pt x="8200" y="4257"/>
                    <a:pt x="8211" y="4275"/>
                  </a:cubicBezTo>
                  <a:cubicBezTo>
                    <a:pt x="8216" y="4285"/>
                    <a:pt x="8220" y="4295"/>
                    <a:pt x="8225" y="4305"/>
                  </a:cubicBezTo>
                  <a:lnTo>
                    <a:pt x="8225" y="4305"/>
                  </a:lnTo>
                  <a:cubicBezTo>
                    <a:pt x="8236" y="4343"/>
                    <a:pt x="8250" y="4378"/>
                    <a:pt x="8260" y="4416"/>
                  </a:cubicBezTo>
                  <a:cubicBezTo>
                    <a:pt x="8263" y="4428"/>
                    <a:pt x="8265" y="4439"/>
                    <a:pt x="8268" y="4450"/>
                  </a:cubicBezTo>
                  <a:lnTo>
                    <a:pt x="8268" y="4450"/>
                  </a:lnTo>
                  <a:cubicBezTo>
                    <a:pt x="8266" y="4490"/>
                    <a:pt x="8277" y="4536"/>
                    <a:pt x="8275" y="4575"/>
                  </a:cubicBezTo>
                  <a:cubicBezTo>
                    <a:pt x="8275" y="4595"/>
                    <a:pt x="8274" y="4618"/>
                    <a:pt x="8273" y="4638"/>
                  </a:cubicBezTo>
                  <a:cubicBezTo>
                    <a:pt x="8271" y="4656"/>
                    <a:pt x="8261" y="4680"/>
                    <a:pt x="8261" y="4680"/>
                  </a:cubicBezTo>
                  <a:cubicBezTo>
                    <a:pt x="8261" y="4680"/>
                    <a:pt x="8264" y="4674"/>
                    <a:pt x="8273" y="4656"/>
                  </a:cubicBezTo>
                  <a:lnTo>
                    <a:pt x="8273" y="4656"/>
                  </a:lnTo>
                  <a:cubicBezTo>
                    <a:pt x="8271" y="4661"/>
                    <a:pt x="8269" y="4667"/>
                    <a:pt x="8268" y="4671"/>
                  </a:cubicBezTo>
                  <a:cubicBezTo>
                    <a:pt x="8264" y="4692"/>
                    <a:pt x="8259" y="4712"/>
                    <a:pt x="8253" y="4733"/>
                  </a:cubicBezTo>
                  <a:cubicBezTo>
                    <a:pt x="8249" y="4746"/>
                    <a:pt x="8245" y="4772"/>
                    <a:pt x="8239" y="4796"/>
                  </a:cubicBezTo>
                  <a:lnTo>
                    <a:pt x="8239" y="4796"/>
                  </a:lnTo>
                  <a:cubicBezTo>
                    <a:pt x="8236" y="4798"/>
                    <a:pt x="8232" y="4805"/>
                    <a:pt x="8226" y="4815"/>
                  </a:cubicBezTo>
                  <a:cubicBezTo>
                    <a:pt x="8213" y="4839"/>
                    <a:pt x="8202" y="4863"/>
                    <a:pt x="8187" y="4886"/>
                  </a:cubicBezTo>
                  <a:cubicBezTo>
                    <a:pt x="8176" y="4905"/>
                    <a:pt x="8166" y="4923"/>
                    <a:pt x="8152" y="4941"/>
                  </a:cubicBezTo>
                  <a:cubicBezTo>
                    <a:pt x="8150" y="4945"/>
                    <a:pt x="8145" y="4953"/>
                    <a:pt x="8139" y="4960"/>
                  </a:cubicBezTo>
                  <a:lnTo>
                    <a:pt x="8139" y="4960"/>
                  </a:lnTo>
                  <a:cubicBezTo>
                    <a:pt x="8122" y="4978"/>
                    <a:pt x="8095" y="5007"/>
                    <a:pt x="8089" y="5014"/>
                  </a:cubicBezTo>
                  <a:lnTo>
                    <a:pt x="8081" y="5022"/>
                  </a:lnTo>
                  <a:cubicBezTo>
                    <a:pt x="8028" y="5076"/>
                    <a:pt x="7972" y="5131"/>
                    <a:pt x="7917" y="5186"/>
                  </a:cubicBezTo>
                  <a:lnTo>
                    <a:pt x="6132" y="6971"/>
                  </a:lnTo>
                  <a:lnTo>
                    <a:pt x="5310" y="7793"/>
                  </a:lnTo>
                  <a:lnTo>
                    <a:pt x="5107" y="7995"/>
                  </a:lnTo>
                  <a:cubicBezTo>
                    <a:pt x="5091" y="8012"/>
                    <a:pt x="5076" y="8028"/>
                    <a:pt x="5059" y="8044"/>
                  </a:cubicBezTo>
                  <a:cubicBezTo>
                    <a:pt x="5055" y="8047"/>
                    <a:pt x="5036" y="8063"/>
                    <a:pt x="5023" y="8075"/>
                  </a:cubicBezTo>
                  <a:lnTo>
                    <a:pt x="5023" y="8075"/>
                  </a:lnTo>
                  <a:cubicBezTo>
                    <a:pt x="5036" y="8066"/>
                    <a:pt x="5053" y="8056"/>
                    <a:pt x="5054" y="8056"/>
                  </a:cubicBezTo>
                  <a:lnTo>
                    <a:pt x="5054" y="8056"/>
                  </a:lnTo>
                  <a:cubicBezTo>
                    <a:pt x="5054" y="8056"/>
                    <a:pt x="5047" y="8061"/>
                    <a:pt x="5023" y="8076"/>
                  </a:cubicBezTo>
                  <a:cubicBezTo>
                    <a:pt x="5021" y="8078"/>
                    <a:pt x="5019" y="8079"/>
                    <a:pt x="5017" y="8080"/>
                  </a:cubicBezTo>
                  <a:lnTo>
                    <a:pt x="5017" y="8080"/>
                  </a:lnTo>
                  <a:cubicBezTo>
                    <a:pt x="5019" y="8079"/>
                    <a:pt x="5021" y="8077"/>
                    <a:pt x="5023" y="8075"/>
                  </a:cubicBezTo>
                  <a:lnTo>
                    <a:pt x="5023" y="8075"/>
                  </a:lnTo>
                  <a:cubicBezTo>
                    <a:pt x="5019" y="8078"/>
                    <a:pt x="5015" y="8081"/>
                    <a:pt x="5012" y="8083"/>
                  </a:cubicBezTo>
                  <a:lnTo>
                    <a:pt x="5012" y="8083"/>
                  </a:lnTo>
                  <a:cubicBezTo>
                    <a:pt x="5014" y="8082"/>
                    <a:pt x="5016" y="8081"/>
                    <a:pt x="5017" y="8080"/>
                  </a:cubicBezTo>
                  <a:lnTo>
                    <a:pt x="5017" y="8080"/>
                  </a:lnTo>
                  <a:cubicBezTo>
                    <a:pt x="5012" y="8085"/>
                    <a:pt x="5009" y="8088"/>
                    <a:pt x="5009" y="8088"/>
                  </a:cubicBezTo>
                  <a:cubicBezTo>
                    <a:pt x="5009" y="8087"/>
                    <a:pt x="5010" y="8085"/>
                    <a:pt x="5012" y="8083"/>
                  </a:cubicBezTo>
                  <a:lnTo>
                    <a:pt x="5012" y="8083"/>
                  </a:lnTo>
                  <a:cubicBezTo>
                    <a:pt x="4984" y="8101"/>
                    <a:pt x="4956" y="8119"/>
                    <a:pt x="4927" y="8135"/>
                  </a:cubicBezTo>
                  <a:cubicBezTo>
                    <a:pt x="4912" y="8143"/>
                    <a:pt x="4896" y="8150"/>
                    <a:pt x="4881" y="8158"/>
                  </a:cubicBezTo>
                  <a:lnTo>
                    <a:pt x="4881" y="8158"/>
                  </a:lnTo>
                  <a:cubicBezTo>
                    <a:pt x="4839" y="8172"/>
                    <a:pt x="4798" y="8186"/>
                    <a:pt x="4755" y="8196"/>
                  </a:cubicBezTo>
                  <a:cubicBezTo>
                    <a:pt x="4742" y="8200"/>
                    <a:pt x="4713" y="8201"/>
                    <a:pt x="4699" y="8207"/>
                  </a:cubicBezTo>
                  <a:lnTo>
                    <a:pt x="4699" y="8207"/>
                  </a:lnTo>
                  <a:cubicBezTo>
                    <a:pt x="4670" y="8208"/>
                    <a:pt x="4642" y="8209"/>
                    <a:pt x="4612" y="8209"/>
                  </a:cubicBezTo>
                  <a:cubicBezTo>
                    <a:pt x="4592" y="8209"/>
                    <a:pt x="4570" y="8207"/>
                    <a:pt x="4550" y="8206"/>
                  </a:cubicBezTo>
                  <a:cubicBezTo>
                    <a:pt x="4532" y="8204"/>
                    <a:pt x="4508" y="8194"/>
                    <a:pt x="4507" y="8194"/>
                  </a:cubicBezTo>
                  <a:lnTo>
                    <a:pt x="4507" y="8194"/>
                  </a:lnTo>
                  <a:cubicBezTo>
                    <a:pt x="4507" y="8194"/>
                    <a:pt x="4511" y="8196"/>
                    <a:pt x="4521" y="8201"/>
                  </a:cubicBezTo>
                  <a:lnTo>
                    <a:pt x="4521" y="8201"/>
                  </a:lnTo>
                  <a:cubicBezTo>
                    <a:pt x="4505" y="8197"/>
                    <a:pt x="4488" y="8194"/>
                    <a:pt x="4471" y="8190"/>
                  </a:cubicBezTo>
                  <a:cubicBezTo>
                    <a:pt x="4457" y="8186"/>
                    <a:pt x="4425" y="8181"/>
                    <a:pt x="4398" y="8173"/>
                  </a:cubicBezTo>
                  <a:lnTo>
                    <a:pt x="4398" y="8173"/>
                  </a:lnTo>
                  <a:cubicBezTo>
                    <a:pt x="4393" y="8171"/>
                    <a:pt x="4385" y="8166"/>
                    <a:pt x="4372" y="8159"/>
                  </a:cubicBezTo>
                  <a:cubicBezTo>
                    <a:pt x="4353" y="8149"/>
                    <a:pt x="4334" y="8140"/>
                    <a:pt x="4315" y="8129"/>
                  </a:cubicBezTo>
                  <a:cubicBezTo>
                    <a:pt x="4288" y="8113"/>
                    <a:pt x="4262" y="8096"/>
                    <a:pt x="4237" y="8079"/>
                  </a:cubicBezTo>
                  <a:lnTo>
                    <a:pt x="4237" y="8079"/>
                  </a:lnTo>
                  <a:cubicBezTo>
                    <a:pt x="4237" y="8078"/>
                    <a:pt x="4237" y="8078"/>
                    <a:pt x="4237" y="8078"/>
                  </a:cubicBezTo>
                  <a:cubicBezTo>
                    <a:pt x="4212" y="8056"/>
                    <a:pt x="4191" y="8037"/>
                    <a:pt x="4170" y="8018"/>
                  </a:cubicBezTo>
                  <a:lnTo>
                    <a:pt x="4170" y="8018"/>
                  </a:lnTo>
                  <a:cubicBezTo>
                    <a:pt x="4170" y="8018"/>
                    <a:pt x="4170" y="8018"/>
                    <a:pt x="4170" y="8018"/>
                  </a:cubicBezTo>
                  <a:lnTo>
                    <a:pt x="2852" y="6701"/>
                  </a:lnTo>
                  <a:lnTo>
                    <a:pt x="1224" y="5073"/>
                  </a:lnTo>
                  <a:lnTo>
                    <a:pt x="1171" y="5019"/>
                  </a:lnTo>
                  <a:lnTo>
                    <a:pt x="1164" y="5013"/>
                  </a:lnTo>
                  <a:cubicBezTo>
                    <a:pt x="1149" y="4998"/>
                    <a:pt x="1135" y="4979"/>
                    <a:pt x="1118" y="4964"/>
                  </a:cubicBezTo>
                  <a:cubicBezTo>
                    <a:pt x="1113" y="4959"/>
                    <a:pt x="1107" y="4954"/>
                    <a:pt x="1102" y="4951"/>
                  </a:cubicBezTo>
                  <a:lnTo>
                    <a:pt x="1102" y="4951"/>
                  </a:lnTo>
                  <a:cubicBezTo>
                    <a:pt x="1081" y="4921"/>
                    <a:pt x="1063" y="4882"/>
                    <a:pt x="1049" y="4856"/>
                  </a:cubicBezTo>
                  <a:cubicBezTo>
                    <a:pt x="1044" y="4848"/>
                    <a:pt x="1040" y="4839"/>
                    <a:pt x="1035" y="4830"/>
                  </a:cubicBezTo>
                  <a:lnTo>
                    <a:pt x="1035" y="4830"/>
                  </a:lnTo>
                  <a:cubicBezTo>
                    <a:pt x="1034" y="4800"/>
                    <a:pt x="1003" y="4742"/>
                    <a:pt x="997" y="4716"/>
                  </a:cubicBezTo>
                  <a:cubicBezTo>
                    <a:pt x="992" y="4696"/>
                    <a:pt x="988" y="4675"/>
                    <a:pt x="983" y="4655"/>
                  </a:cubicBezTo>
                  <a:cubicBezTo>
                    <a:pt x="978" y="4636"/>
                    <a:pt x="976" y="4629"/>
                    <a:pt x="975" y="4629"/>
                  </a:cubicBezTo>
                  <a:lnTo>
                    <a:pt x="975" y="4629"/>
                  </a:lnTo>
                  <a:cubicBezTo>
                    <a:pt x="974" y="4629"/>
                    <a:pt x="986" y="4682"/>
                    <a:pt x="984" y="4682"/>
                  </a:cubicBezTo>
                  <a:cubicBezTo>
                    <a:pt x="984" y="4682"/>
                    <a:pt x="984" y="4682"/>
                    <a:pt x="984" y="4682"/>
                  </a:cubicBezTo>
                  <a:cubicBezTo>
                    <a:pt x="969" y="4674"/>
                    <a:pt x="977" y="4560"/>
                    <a:pt x="978" y="4542"/>
                  </a:cubicBezTo>
                  <a:cubicBezTo>
                    <a:pt x="978" y="4533"/>
                    <a:pt x="976" y="4509"/>
                    <a:pt x="976" y="4486"/>
                  </a:cubicBezTo>
                  <a:lnTo>
                    <a:pt x="976" y="4486"/>
                  </a:lnTo>
                  <a:cubicBezTo>
                    <a:pt x="977" y="4484"/>
                    <a:pt x="979" y="4477"/>
                    <a:pt x="983" y="4461"/>
                  </a:cubicBezTo>
                  <a:cubicBezTo>
                    <a:pt x="988" y="4441"/>
                    <a:pt x="992" y="4420"/>
                    <a:pt x="997" y="4400"/>
                  </a:cubicBezTo>
                  <a:cubicBezTo>
                    <a:pt x="1004" y="4374"/>
                    <a:pt x="1035" y="4317"/>
                    <a:pt x="1036" y="4287"/>
                  </a:cubicBezTo>
                  <a:lnTo>
                    <a:pt x="1036" y="4287"/>
                  </a:lnTo>
                  <a:cubicBezTo>
                    <a:pt x="1043" y="4272"/>
                    <a:pt x="1049" y="4258"/>
                    <a:pt x="1057" y="4245"/>
                  </a:cubicBezTo>
                  <a:cubicBezTo>
                    <a:pt x="1069" y="4224"/>
                    <a:pt x="1083" y="4193"/>
                    <a:pt x="1100" y="4167"/>
                  </a:cubicBezTo>
                  <a:lnTo>
                    <a:pt x="1100" y="4167"/>
                  </a:lnTo>
                  <a:cubicBezTo>
                    <a:pt x="1106" y="4164"/>
                    <a:pt x="1112" y="4158"/>
                    <a:pt x="1118" y="4152"/>
                  </a:cubicBezTo>
                  <a:cubicBezTo>
                    <a:pt x="1133" y="4135"/>
                    <a:pt x="1149" y="4119"/>
                    <a:pt x="1164" y="4103"/>
                  </a:cubicBezTo>
                  <a:lnTo>
                    <a:pt x="1172" y="4096"/>
                  </a:lnTo>
                  <a:cubicBezTo>
                    <a:pt x="1190" y="4077"/>
                    <a:pt x="1209" y="4058"/>
                    <a:pt x="1228" y="4040"/>
                  </a:cubicBezTo>
                  <a:lnTo>
                    <a:pt x="1480" y="3787"/>
                  </a:lnTo>
                  <a:lnTo>
                    <a:pt x="3364" y="1903"/>
                  </a:lnTo>
                  <a:lnTo>
                    <a:pt x="4067" y="1201"/>
                  </a:lnTo>
                  <a:cubicBezTo>
                    <a:pt x="4106" y="1162"/>
                    <a:pt x="4145" y="1122"/>
                    <a:pt x="4185" y="1084"/>
                  </a:cubicBezTo>
                  <a:cubicBezTo>
                    <a:pt x="4200" y="1069"/>
                    <a:pt x="4217" y="1055"/>
                    <a:pt x="4232" y="1040"/>
                  </a:cubicBezTo>
                  <a:lnTo>
                    <a:pt x="4232" y="1040"/>
                  </a:lnTo>
                  <a:cubicBezTo>
                    <a:pt x="4260" y="1022"/>
                    <a:pt x="4286" y="1004"/>
                    <a:pt x="4313" y="988"/>
                  </a:cubicBezTo>
                  <a:cubicBezTo>
                    <a:pt x="4327" y="980"/>
                    <a:pt x="4341" y="974"/>
                    <a:pt x="4354" y="967"/>
                  </a:cubicBezTo>
                  <a:lnTo>
                    <a:pt x="4354" y="967"/>
                  </a:lnTo>
                  <a:cubicBezTo>
                    <a:pt x="4385" y="966"/>
                    <a:pt x="4457" y="930"/>
                    <a:pt x="4483" y="924"/>
                  </a:cubicBezTo>
                  <a:cubicBezTo>
                    <a:pt x="4501" y="920"/>
                    <a:pt x="4519" y="917"/>
                    <a:pt x="4537" y="913"/>
                  </a:cubicBezTo>
                  <a:lnTo>
                    <a:pt x="4537" y="913"/>
                  </a:lnTo>
                  <a:cubicBezTo>
                    <a:pt x="4567" y="911"/>
                    <a:pt x="4596" y="909"/>
                    <a:pt x="4625" y="909"/>
                  </a:cubicBezTo>
                  <a:cubicBezTo>
                    <a:pt x="4634" y="909"/>
                    <a:pt x="4665" y="907"/>
                    <a:pt x="4694" y="907"/>
                  </a:cubicBezTo>
                  <a:close/>
                  <a:moveTo>
                    <a:pt x="4608" y="1"/>
                  </a:moveTo>
                  <a:cubicBezTo>
                    <a:pt x="4349" y="1"/>
                    <a:pt x="4088" y="65"/>
                    <a:pt x="3849" y="201"/>
                  </a:cubicBezTo>
                  <a:cubicBezTo>
                    <a:pt x="3602" y="342"/>
                    <a:pt x="3407" y="567"/>
                    <a:pt x="3208" y="765"/>
                  </a:cubicBezTo>
                  <a:lnTo>
                    <a:pt x="1260" y="2713"/>
                  </a:lnTo>
                  <a:lnTo>
                    <a:pt x="580" y="3393"/>
                  </a:lnTo>
                  <a:cubicBezTo>
                    <a:pt x="470" y="3504"/>
                    <a:pt x="365" y="3620"/>
                    <a:pt x="284" y="3754"/>
                  </a:cubicBezTo>
                  <a:cubicBezTo>
                    <a:pt x="61" y="4123"/>
                    <a:pt x="1" y="4605"/>
                    <a:pt x="134" y="5017"/>
                  </a:cubicBezTo>
                  <a:cubicBezTo>
                    <a:pt x="251" y="5382"/>
                    <a:pt x="494" y="5631"/>
                    <a:pt x="755" y="5892"/>
                  </a:cubicBezTo>
                  <a:lnTo>
                    <a:pt x="1622" y="6758"/>
                  </a:lnTo>
                  <a:lnTo>
                    <a:pt x="3415" y="8552"/>
                  </a:lnTo>
                  <a:lnTo>
                    <a:pt x="3488" y="8624"/>
                  </a:lnTo>
                  <a:lnTo>
                    <a:pt x="3488" y="8624"/>
                  </a:lnTo>
                  <a:cubicBezTo>
                    <a:pt x="3499" y="8638"/>
                    <a:pt x="3511" y="8652"/>
                    <a:pt x="3525" y="8665"/>
                  </a:cubicBezTo>
                  <a:cubicBezTo>
                    <a:pt x="3831" y="8962"/>
                    <a:pt x="4227" y="9110"/>
                    <a:pt x="4624" y="9110"/>
                  </a:cubicBezTo>
                  <a:cubicBezTo>
                    <a:pt x="5023" y="9110"/>
                    <a:pt x="5421" y="8960"/>
                    <a:pt x="5727" y="8660"/>
                  </a:cubicBezTo>
                  <a:cubicBezTo>
                    <a:pt x="5895" y="8494"/>
                    <a:pt x="6060" y="8327"/>
                    <a:pt x="6227" y="8160"/>
                  </a:cubicBezTo>
                  <a:lnTo>
                    <a:pt x="8208" y="6179"/>
                  </a:lnTo>
                  <a:cubicBezTo>
                    <a:pt x="8380" y="6007"/>
                    <a:pt x="8553" y="5838"/>
                    <a:pt x="8723" y="5664"/>
                  </a:cubicBezTo>
                  <a:cubicBezTo>
                    <a:pt x="9307" y="5069"/>
                    <a:pt x="9328" y="4129"/>
                    <a:pt x="8776" y="3506"/>
                  </a:cubicBezTo>
                  <a:cubicBezTo>
                    <a:pt x="8633" y="3346"/>
                    <a:pt x="8473" y="3201"/>
                    <a:pt x="8321" y="3049"/>
                  </a:cubicBezTo>
                  <a:lnTo>
                    <a:pt x="7372" y="2099"/>
                  </a:lnTo>
                  <a:cubicBezTo>
                    <a:pt x="6831" y="1560"/>
                    <a:pt x="6292" y="1018"/>
                    <a:pt x="5751" y="478"/>
                  </a:cubicBezTo>
                  <a:cubicBezTo>
                    <a:pt x="5440" y="169"/>
                    <a:pt x="5027" y="1"/>
                    <a:pt x="46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" name="Google Shape;378;p25"/>
            <p:cNvSpPr/>
            <p:nvPr/>
          </p:nvSpPr>
          <p:spPr>
            <a:xfrm>
              <a:off x="3278933" y="904555"/>
              <a:ext cx="1085977" cy="1058515"/>
            </a:xfrm>
            <a:custGeom>
              <a:avLst/>
              <a:gdLst/>
              <a:ahLst/>
              <a:cxnLst/>
              <a:rect l="l" t="t" r="r" b="b"/>
              <a:pathLst>
                <a:path w="8423" h="8210" extrusionOk="0">
                  <a:moveTo>
                    <a:pt x="4211" y="1"/>
                  </a:moveTo>
                  <a:cubicBezTo>
                    <a:pt x="3930" y="1"/>
                    <a:pt x="3648" y="107"/>
                    <a:pt x="3435" y="321"/>
                  </a:cubicBezTo>
                  <a:lnTo>
                    <a:pt x="428" y="3328"/>
                  </a:lnTo>
                  <a:cubicBezTo>
                    <a:pt x="0" y="3755"/>
                    <a:pt x="0" y="4454"/>
                    <a:pt x="428" y="4882"/>
                  </a:cubicBezTo>
                  <a:lnTo>
                    <a:pt x="3435" y="7888"/>
                  </a:lnTo>
                  <a:cubicBezTo>
                    <a:pt x="3648" y="8102"/>
                    <a:pt x="3930" y="8209"/>
                    <a:pt x="4211" y="8209"/>
                  </a:cubicBezTo>
                  <a:cubicBezTo>
                    <a:pt x="4493" y="8209"/>
                    <a:pt x="4775" y="8102"/>
                    <a:pt x="4988" y="7888"/>
                  </a:cubicBezTo>
                  <a:lnTo>
                    <a:pt x="7995" y="4882"/>
                  </a:lnTo>
                  <a:cubicBezTo>
                    <a:pt x="8423" y="4454"/>
                    <a:pt x="8423" y="3755"/>
                    <a:pt x="7995" y="3328"/>
                  </a:cubicBezTo>
                  <a:lnTo>
                    <a:pt x="4988" y="321"/>
                  </a:lnTo>
                  <a:cubicBezTo>
                    <a:pt x="4775" y="107"/>
                    <a:pt x="4493" y="1"/>
                    <a:pt x="4211" y="1"/>
                  </a:cubicBezTo>
                  <a:close/>
                </a:path>
              </a:pathLst>
            </a:custGeom>
            <a:solidFill>
              <a:srgbClr val="388F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5" name="Google Shape;380;p25"/>
            <p:cNvSpPr/>
            <p:nvPr/>
          </p:nvSpPr>
          <p:spPr>
            <a:xfrm>
              <a:off x="3568780" y="2885027"/>
              <a:ext cx="5013000" cy="792600"/>
            </a:xfrm>
            <a:prstGeom prst="roundRect">
              <a:avLst>
                <a:gd name="adj" fmla="val 50000"/>
              </a:avLst>
            </a:prstGeom>
            <a:solidFill>
              <a:srgbClr val="8EBEA0"/>
            </a:solidFill>
            <a:ln w="19050" cap="flat" cmpd="sng">
              <a:solidFill>
                <a:srgbClr val="8EBEA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6" name="Google Shape;381;p25"/>
            <p:cNvSpPr txBox="1"/>
            <p:nvPr/>
          </p:nvSpPr>
          <p:spPr>
            <a:xfrm>
              <a:off x="4386571" y="2893468"/>
              <a:ext cx="4082515" cy="7918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/>
                <a:buNone/>
                <a:tabLst/>
                <a:defRPr/>
              </a:pPr>
              <a:r>
                <a:rPr kumimoji="0" lang="en-GB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 panose="02000000000000000000" charset="0"/>
                  <a:ea typeface="Roboto Black" panose="02000000000000000000" charset="0"/>
                  <a:cs typeface="Roboto Black" panose="02000000000000000000" charset="0"/>
                  <a:sym typeface="Roboto" panose="02000000000000000000"/>
                </a:rPr>
                <a:t>Enabling Business Environment</a:t>
              </a:r>
            </a:p>
          </p:txBody>
        </p:sp>
        <p:sp>
          <p:nvSpPr>
            <p:cNvPr id="88" name="Google Shape;383;p25"/>
            <p:cNvSpPr/>
            <p:nvPr/>
          </p:nvSpPr>
          <p:spPr>
            <a:xfrm>
              <a:off x="3213308" y="2694051"/>
              <a:ext cx="1202659" cy="1174552"/>
            </a:xfrm>
            <a:custGeom>
              <a:avLst/>
              <a:gdLst/>
              <a:ahLst/>
              <a:cxnLst/>
              <a:rect l="l" t="t" r="r" b="b"/>
              <a:pathLst>
                <a:path w="9328" h="9110" extrusionOk="0">
                  <a:moveTo>
                    <a:pt x="4707" y="907"/>
                  </a:moveTo>
                  <a:lnTo>
                    <a:pt x="4707" y="907"/>
                  </a:lnTo>
                  <a:cubicBezTo>
                    <a:pt x="4729" y="907"/>
                    <a:pt x="4748" y="909"/>
                    <a:pt x="4751" y="914"/>
                  </a:cubicBezTo>
                  <a:cubicBezTo>
                    <a:pt x="4751" y="915"/>
                    <a:pt x="4751" y="915"/>
                    <a:pt x="4750" y="915"/>
                  </a:cubicBezTo>
                  <a:cubicBezTo>
                    <a:pt x="4745" y="915"/>
                    <a:pt x="4723" y="910"/>
                    <a:pt x="4707" y="907"/>
                  </a:cubicBezTo>
                  <a:close/>
                  <a:moveTo>
                    <a:pt x="4399" y="943"/>
                  </a:moveTo>
                  <a:cubicBezTo>
                    <a:pt x="4400" y="943"/>
                    <a:pt x="4382" y="953"/>
                    <a:pt x="4367" y="960"/>
                  </a:cubicBezTo>
                  <a:lnTo>
                    <a:pt x="4367" y="960"/>
                  </a:lnTo>
                  <a:cubicBezTo>
                    <a:pt x="4368" y="959"/>
                    <a:pt x="4369" y="959"/>
                    <a:pt x="4369" y="958"/>
                  </a:cubicBezTo>
                  <a:cubicBezTo>
                    <a:pt x="4390" y="947"/>
                    <a:pt x="4398" y="943"/>
                    <a:pt x="4399" y="943"/>
                  </a:cubicBezTo>
                  <a:close/>
                  <a:moveTo>
                    <a:pt x="4348" y="966"/>
                  </a:moveTo>
                  <a:cubicBezTo>
                    <a:pt x="4348" y="966"/>
                    <a:pt x="4348" y="966"/>
                    <a:pt x="4349" y="966"/>
                  </a:cubicBezTo>
                  <a:lnTo>
                    <a:pt x="4349" y="966"/>
                  </a:lnTo>
                  <a:cubicBezTo>
                    <a:pt x="4348" y="966"/>
                    <a:pt x="4348" y="966"/>
                    <a:pt x="4348" y="966"/>
                  </a:cubicBezTo>
                  <a:close/>
                  <a:moveTo>
                    <a:pt x="5026" y="1038"/>
                  </a:moveTo>
                  <a:lnTo>
                    <a:pt x="5026" y="1038"/>
                  </a:lnTo>
                  <a:cubicBezTo>
                    <a:pt x="5035" y="1045"/>
                    <a:pt x="5042" y="1051"/>
                    <a:pt x="5047" y="1058"/>
                  </a:cubicBezTo>
                  <a:lnTo>
                    <a:pt x="5047" y="1058"/>
                  </a:lnTo>
                  <a:cubicBezTo>
                    <a:pt x="5045" y="1055"/>
                    <a:pt x="5035" y="1046"/>
                    <a:pt x="5026" y="1038"/>
                  </a:cubicBezTo>
                  <a:close/>
                  <a:moveTo>
                    <a:pt x="1127" y="4136"/>
                  </a:moveTo>
                  <a:cubicBezTo>
                    <a:pt x="1127" y="4137"/>
                    <a:pt x="1127" y="4137"/>
                    <a:pt x="1126" y="4137"/>
                  </a:cubicBezTo>
                  <a:lnTo>
                    <a:pt x="1126" y="4137"/>
                  </a:lnTo>
                  <a:cubicBezTo>
                    <a:pt x="1127" y="4137"/>
                    <a:pt x="1127" y="4137"/>
                    <a:pt x="1127" y="4136"/>
                  </a:cubicBezTo>
                  <a:close/>
                  <a:moveTo>
                    <a:pt x="1028" y="4301"/>
                  </a:moveTo>
                  <a:cubicBezTo>
                    <a:pt x="1021" y="4316"/>
                    <a:pt x="1012" y="4332"/>
                    <a:pt x="1012" y="4332"/>
                  </a:cubicBezTo>
                  <a:cubicBezTo>
                    <a:pt x="1012" y="4332"/>
                    <a:pt x="1016" y="4323"/>
                    <a:pt x="1028" y="4301"/>
                  </a:cubicBezTo>
                  <a:cubicBezTo>
                    <a:pt x="1028" y="4301"/>
                    <a:pt x="1028" y="4301"/>
                    <a:pt x="1028" y="4301"/>
                  </a:cubicBezTo>
                  <a:close/>
                  <a:moveTo>
                    <a:pt x="8269" y="4434"/>
                  </a:moveTo>
                  <a:lnTo>
                    <a:pt x="8269" y="4434"/>
                  </a:lnTo>
                  <a:cubicBezTo>
                    <a:pt x="8269" y="4434"/>
                    <a:pt x="8269" y="4434"/>
                    <a:pt x="8269" y="4434"/>
                  </a:cubicBezTo>
                  <a:lnTo>
                    <a:pt x="8269" y="4434"/>
                  </a:lnTo>
                  <a:cubicBezTo>
                    <a:pt x="8269" y="4434"/>
                    <a:pt x="8269" y="4434"/>
                    <a:pt x="8269" y="4434"/>
                  </a:cubicBezTo>
                  <a:close/>
                  <a:moveTo>
                    <a:pt x="984" y="4433"/>
                  </a:moveTo>
                  <a:lnTo>
                    <a:pt x="984" y="4433"/>
                  </a:lnTo>
                  <a:cubicBezTo>
                    <a:pt x="983" y="4434"/>
                    <a:pt x="978" y="4460"/>
                    <a:pt x="976" y="4475"/>
                  </a:cubicBezTo>
                  <a:lnTo>
                    <a:pt x="976" y="4475"/>
                  </a:lnTo>
                  <a:cubicBezTo>
                    <a:pt x="976" y="4455"/>
                    <a:pt x="978" y="4436"/>
                    <a:pt x="984" y="4433"/>
                  </a:cubicBezTo>
                  <a:close/>
                  <a:moveTo>
                    <a:pt x="8262" y="4677"/>
                  </a:moveTo>
                  <a:cubicBezTo>
                    <a:pt x="8261" y="4679"/>
                    <a:pt x="8261" y="4680"/>
                    <a:pt x="8261" y="4680"/>
                  </a:cubicBezTo>
                  <a:cubicBezTo>
                    <a:pt x="8261" y="4680"/>
                    <a:pt x="8262" y="4679"/>
                    <a:pt x="8262" y="4677"/>
                  </a:cubicBezTo>
                  <a:close/>
                  <a:moveTo>
                    <a:pt x="1012" y="4784"/>
                  </a:moveTo>
                  <a:cubicBezTo>
                    <a:pt x="1012" y="4784"/>
                    <a:pt x="1020" y="4797"/>
                    <a:pt x="1026" y="4811"/>
                  </a:cubicBezTo>
                  <a:lnTo>
                    <a:pt x="1026" y="4811"/>
                  </a:lnTo>
                  <a:cubicBezTo>
                    <a:pt x="1015" y="4791"/>
                    <a:pt x="1012" y="4784"/>
                    <a:pt x="1012" y="4784"/>
                  </a:cubicBezTo>
                  <a:close/>
                  <a:moveTo>
                    <a:pt x="1035" y="4836"/>
                  </a:moveTo>
                  <a:lnTo>
                    <a:pt x="1035" y="4836"/>
                  </a:lnTo>
                  <a:cubicBezTo>
                    <a:pt x="1035" y="4836"/>
                    <a:pt x="1035" y="4836"/>
                    <a:pt x="1035" y="4836"/>
                  </a:cubicBezTo>
                  <a:cubicBezTo>
                    <a:pt x="1035" y="4836"/>
                    <a:pt x="1035" y="4836"/>
                    <a:pt x="1035" y="4836"/>
                  </a:cubicBezTo>
                  <a:close/>
                  <a:moveTo>
                    <a:pt x="8219" y="4837"/>
                  </a:moveTo>
                  <a:cubicBezTo>
                    <a:pt x="8218" y="4837"/>
                    <a:pt x="8218" y="4837"/>
                    <a:pt x="8218" y="4837"/>
                  </a:cubicBezTo>
                  <a:cubicBezTo>
                    <a:pt x="8218" y="4837"/>
                    <a:pt x="8218" y="4837"/>
                    <a:pt x="8219" y="4837"/>
                  </a:cubicBezTo>
                  <a:close/>
                  <a:moveTo>
                    <a:pt x="4350" y="8151"/>
                  </a:moveTo>
                  <a:cubicBezTo>
                    <a:pt x="4351" y="8152"/>
                    <a:pt x="4376" y="8164"/>
                    <a:pt x="4391" y="8172"/>
                  </a:cubicBezTo>
                  <a:lnTo>
                    <a:pt x="4391" y="8172"/>
                  </a:lnTo>
                  <a:cubicBezTo>
                    <a:pt x="4372" y="8166"/>
                    <a:pt x="4356" y="8159"/>
                    <a:pt x="4350" y="8151"/>
                  </a:cubicBezTo>
                  <a:close/>
                  <a:moveTo>
                    <a:pt x="4508" y="8194"/>
                  </a:moveTo>
                  <a:lnTo>
                    <a:pt x="4508" y="8194"/>
                  </a:lnTo>
                  <a:cubicBezTo>
                    <a:pt x="4508" y="8194"/>
                    <a:pt x="4509" y="8194"/>
                    <a:pt x="4511" y="8195"/>
                  </a:cubicBezTo>
                  <a:lnTo>
                    <a:pt x="4511" y="8195"/>
                  </a:lnTo>
                  <a:cubicBezTo>
                    <a:pt x="4509" y="8194"/>
                    <a:pt x="4508" y="8194"/>
                    <a:pt x="4508" y="8194"/>
                  </a:cubicBezTo>
                  <a:close/>
                  <a:moveTo>
                    <a:pt x="4753" y="8202"/>
                  </a:moveTo>
                  <a:cubicBezTo>
                    <a:pt x="4758" y="8202"/>
                    <a:pt x="4752" y="8203"/>
                    <a:pt x="4722" y="8205"/>
                  </a:cubicBezTo>
                  <a:cubicBezTo>
                    <a:pt x="4717" y="8205"/>
                    <a:pt x="4711" y="8205"/>
                    <a:pt x="4706" y="8206"/>
                  </a:cubicBezTo>
                  <a:lnTo>
                    <a:pt x="4706" y="8206"/>
                  </a:lnTo>
                  <a:cubicBezTo>
                    <a:pt x="4721" y="8203"/>
                    <a:pt x="4747" y="8202"/>
                    <a:pt x="4753" y="8202"/>
                  </a:cubicBezTo>
                  <a:close/>
                  <a:moveTo>
                    <a:pt x="4691" y="907"/>
                  </a:moveTo>
                  <a:cubicBezTo>
                    <a:pt x="4694" y="907"/>
                    <a:pt x="4696" y="907"/>
                    <a:pt x="4698" y="907"/>
                  </a:cubicBezTo>
                  <a:lnTo>
                    <a:pt x="4698" y="907"/>
                  </a:lnTo>
                  <a:cubicBezTo>
                    <a:pt x="4704" y="908"/>
                    <a:pt x="4712" y="910"/>
                    <a:pt x="4722" y="913"/>
                  </a:cubicBezTo>
                  <a:cubicBezTo>
                    <a:pt x="4748" y="919"/>
                    <a:pt x="4774" y="925"/>
                    <a:pt x="4799" y="931"/>
                  </a:cubicBezTo>
                  <a:cubicBezTo>
                    <a:pt x="4808" y="933"/>
                    <a:pt x="4849" y="947"/>
                    <a:pt x="4875" y="956"/>
                  </a:cubicBezTo>
                  <a:lnTo>
                    <a:pt x="4875" y="956"/>
                  </a:lnTo>
                  <a:cubicBezTo>
                    <a:pt x="4895" y="966"/>
                    <a:pt x="4929" y="982"/>
                    <a:pt x="4938" y="989"/>
                  </a:cubicBezTo>
                  <a:cubicBezTo>
                    <a:pt x="4958" y="1000"/>
                    <a:pt x="4986" y="1012"/>
                    <a:pt x="5010" y="1027"/>
                  </a:cubicBezTo>
                  <a:lnTo>
                    <a:pt x="5010" y="1027"/>
                  </a:lnTo>
                  <a:cubicBezTo>
                    <a:pt x="5013" y="1031"/>
                    <a:pt x="5020" y="1038"/>
                    <a:pt x="5033" y="1050"/>
                  </a:cubicBezTo>
                  <a:cubicBezTo>
                    <a:pt x="5048" y="1066"/>
                    <a:pt x="5065" y="1081"/>
                    <a:pt x="5081" y="1096"/>
                  </a:cubicBezTo>
                  <a:lnTo>
                    <a:pt x="5111" y="1127"/>
                  </a:lnTo>
                  <a:lnTo>
                    <a:pt x="5322" y="1338"/>
                  </a:lnTo>
                  <a:lnTo>
                    <a:pt x="6146" y="2162"/>
                  </a:lnTo>
                  <a:lnTo>
                    <a:pt x="7929" y="3944"/>
                  </a:lnTo>
                  <a:cubicBezTo>
                    <a:pt x="7980" y="3995"/>
                    <a:pt x="8032" y="4046"/>
                    <a:pt x="8084" y="4100"/>
                  </a:cubicBezTo>
                  <a:cubicBezTo>
                    <a:pt x="8089" y="4106"/>
                    <a:pt x="8095" y="4111"/>
                    <a:pt x="8100" y="4117"/>
                  </a:cubicBezTo>
                  <a:cubicBezTo>
                    <a:pt x="8109" y="4126"/>
                    <a:pt x="8117" y="4136"/>
                    <a:pt x="8126" y="4145"/>
                  </a:cubicBezTo>
                  <a:lnTo>
                    <a:pt x="8126" y="4145"/>
                  </a:lnTo>
                  <a:cubicBezTo>
                    <a:pt x="8137" y="4174"/>
                    <a:pt x="8200" y="4256"/>
                    <a:pt x="8211" y="4275"/>
                  </a:cubicBezTo>
                  <a:cubicBezTo>
                    <a:pt x="8216" y="4285"/>
                    <a:pt x="8221" y="4295"/>
                    <a:pt x="8226" y="4305"/>
                  </a:cubicBezTo>
                  <a:lnTo>
                    <a:pt x="8226" y="4305"/>
                  </a:lnTo>
                  <a:cubicBezTo>
                    <a:pt x="8237" y="4343"/>
                    <a:pt x="8251" y="4379"/>
                    <a:pt x="8261" y="4417"/>
                  </a:cubicBezTo>
                  <a:cubicBezTo>
                    <a:pt x="8263" y="4428"/>
                    <a:pt x="8265" y="4438"/>
                    <a:pt x="8268" y="4449"/>
                  </a:cubicBezTo>
                  <a:lnTo>
                    <a:pt x="8268" y="4449"/>
                  </a:lnTo>
                  <a:cubicBezTo>
                    <a:pt x="8266" y="4490"/>
                    <a:pt x="8277" y="4535"/>
                    <a:pt x="8276" y="4575"/>
                  </a:cubicBezTo>
                  <a:cubicBezTo>
                    <a:pt x="8276" y="4596"/>
                    <a:pt x="8274" y="4617"/>
                    <a:pt x="8273" y="4638"/>
                  </a:cubicBezTo>
                  <a:cubicBezTo>
                    <a:pt x="8272" y="4652"/>
                    <a:pt x="8265" y="4670"/>
                    <a:pt x="8262" y="4677"/>
                  </a:cubicBezTo>
                  <a:lnTo>
                    <a:pt x="8262" y="4677"/>
                  </a:lnTo>
                  <a:cubicBezTo>
                    <a:pt x="8264" y="4673"/>
                    <a:pt x="8267" y="4666"/>
                    <a:pt x="8273" y="4654"/>
                  </a:cubicBezTo>
                  <a:cubicBezTo>
                    <a:pt x="8273" y="4654"/>
                    <a:pt x="8273" y="4654"/>
                    <a:pt x="8273" y="4654"/>
                  </a:cubicBezTo>
                  <a:lnTo>
                    <a:pt x="8273" y="4654"/>
                  </a:lnTo>
                  <a:cubicBezTo>
                    <a:pt x="8271" y="4660"/>
                    <a:pt x="8269" y="4666"/>
                    <a:pt x="8268" y="4670"/>
                  </a:cubicBezTo>
                  <a:cubicBezTo>
                    <a:pt x="8264" y="4691"/>
                    <a:pt x="8259" y="4711"/>
                    <a:pt x="8252" y="4732"/>
                  </a:cubicBezTo>
                  <a:cubicBezTo>
                    <a:pt x="8249" y="4746"/>
                    <a:pt x="8245" y="4772"/>
                    <a:pt x="8238" y="4796"/>
                  </a:cubicBezTo>
                  <a:lnTo>
                    <a:pt x="8238" y="4796"/>
                  </a:lnTo>
                  <a:cubicBezTo>
                    <a:pt x="8235" y="4799"/>
                    <a:pt x="8231" y="4805"/>
                    <a:pt x="8226" y="4816"/>
                  </a:cubicBezTo>
                  <a:cubicBezTo>
                    <a:pt x="8213" y="4838"/>
                    <a:pt x="8201" y="4863"/>
                    <a:pt x="8187" y="4885"/>
                  </a:cubicBezTo>
                  <a:cubicBezTo>
                    <a:pt x="8176" y="4905"/>
                    <a:pt x="8166" y="4923"/>
                    <a:pt x="8153" y="4941"/>
                  </a:cubicBezTo>
                  <a:cubicBezTo>
                    <a:pt x="8151" y="4945"/>
                    <a:pt x="8145" y="4952"/>
                    <a:pt x="8139" y="4959"/>
                  </a:cubicBezTo>
                  <a:lnTo>
                    <a:pt x="8139" y="4959"/>
                  </a:lnTo>
                  <a:cubicBezTo>
                    <a:pt x="8122" y="4977"/>
                    <a:pt x="8095" y="5007"/>
                    <a:pt x="8089" y="5013"/>
                  </a:cubicBezTo>
                  <a:lnTo>
                    <a:pt x="8082" y="5021"/>
                  </a:lnTo>
                  <a:cubicBezTo>
                    <a:pt x="8027" y="5077"/>
                    <a:pt x="7972" y="5130"/>
                    <a:pt x="7918" y="5185"/>
                  </a:cubicBezTo>
                  <a:lnTo>
                    <a:pt x="6132" y="6971"/>
                  </a:lnTo>
                  <a:lnTo>
                    <a:pt x="5310" y="7793"/>
                  </a:lnTo>
                  <a:lnTo>
                    <a:pt x="5107" y="7995"/>
                  </a:lnTo>
                  <a:cubicBezTo>
                    <a:pt x="5091" y="8011"/>
                    <a:pt x="5075" y="8029"/>
                    <a:pt x="5059" y="8044"/>
                  </a:cubicBezTo>
                  <a:cubicBezTo>
                    <a:pt x="5055" y="8047"/>
                    <a:pt x="5038" y="8062"/>
                    <a:pt x="5025" y="8074"/>
                  </a:cubicBezTo>
                  <a:lnTo>
                    <a:pt x="5025" y="8074"/>
                  </a:lnTo>
                  <a:cubicBezTo>
                    <a:pt x="5037" y="8065"/>
                    <a:pt x="5053" y="8055"/>
                    <a:pt x="5054" y="8055"/>
                  </a:cubicBezTo>
                  <a:lnTo>
                    <a:pt x="5054" y="8055"/>
                  </a:lnTo>
                  <a:cubicBezTo>
                    <a:pt x="5054" y="8055"/>
                    <a:pt x="5047" y="8060"/>
                    <a:pt x="5023" y="8076"/>
                  </a:cubicBezTo>
                  <a:cubicBezTo>
                    <a:pt x="5022" y="8077"/>
                    <a:pt x="5020" y="8078"/>
                    <a:pt x="5018" y="8079"/>
                  </a:cubicBezTo>
                  <a:lnTo>
                    <a:pt x="5018" y="8079"/>
                  </a:lnTo>
                  <a:cubicBezTo>
                    <a:pt x="5020" y="8077"/>
                    <a:pt x="5022" y="8075"/>
                    <a:pt x="5025" y="8074"/>
                  </a:cubicBezTo>
                  <a:lnTo>
                    <a:pt x="5025" y="8074"/>
                  </a:lnTo>
                  <a:cubicBezTo>
                    <a:pt x="5020" y="8077"/>
                    <a:pt x="5015" y="8080"/>
                    <a:pt x="5012" y="8083"/>
                  </a:cubicBezTo>
                  <a:lnTo>
                    <a:pt x="5012" y="8083"/>
                  </a:lnTo>
                  <a:cubicBezTo>
                    <a:pt x="5014" y="8081"/>
                    <a:pt x="5016" y="8080"/>
                    <a:pt x="5018" y="8079"/>
                  </a:cubicBezTo>
                  <a:lnTo>
                    <a:pt x="5018" y="8079"/>
                  </a:lnTo>
                  <a:cubicBezTo>
                    <a:pt x="5013" y="8084"/>
                    <a:pt x="5009" y="8087"/>
                    <a:pt x="5009" y="8087"/>
                  </a:cubicBezTo>
                  <a:cubicBezTo>
                    <a:pt x="5009" y="8086"/>
                    <a:pt x="5010" y="8085"/>
                    <a:pt x="5012" y="8083"/>
                  </a:cubicBezTo>
                  <a:lnTo>
                    <a:pt x="5012" y="8083"/>
                  </a:lnTo>
                  <a:cubicBezTo>
                    <a:pt x="4984" y="8101"/>
                    <a:pt x="4957" y="8119"/>
                    <a:pt x="4927" y="8134"/>
                  </a:cubicBezTo>
                  <a:cubicBezTo>
                    <a:pt x="4912" y="8142"/>
                    <a:pt x="4897" y="8150"/>
                    <a:pt x="4882" y="8157"/>
                  </a:cubicBezTo>
                  <a:lnTo>
                    <a:pt x="4882" y="8157"/>
                  </a:lnTo>
                  <a:cubicBezTo>
                    <a:pt x="4839" y="8171"/>
                    <a:pt x="4799" y="8185"/>
                    <a:pt x="4756" y="8195"/>
                  </a:cubicBezTo>
                  <a:cubicBezTo>
                    <a:pt x="4743" y="8199"/>
                    <a:pt x="4713" y="8200"/>
                    <a:pt x="4699" y="8206"/>
                  </a:cubicBezTo>
                  <a:lnTo>
                    <a:pt x="4699" y="8206"/>
                  </a:lnTo>
                  <a:cubicBezTo>
                    <a:pt x="4670" y="8208"/>
                    <a:pt x="4642" y="8209"/>
                    <a:pt x="4613" y="8209"/>
                  </a:cubicBezTo>
                  <a:cubicBezTo>
                    <a:pt x="4593" y="8209"/>
                    <a:pt x="4570" y="8208"/>
                    <a:pt x="4550" y="8206"/>
                  </a:cubicBezTo>
                  <a:cubicBezTo>
                    <a:pt x="4536" y="8205"/>
                    <a:pt x="4518" y="8198"/>
                    <a:pt x="4511" y="8195"/>
                  </a:cubicBezTo>
                  <a:lnTo>
                    <a:pt x="4511" y="8195"/>
                  </a:lnTo>
                  <a:cubicBezTo>
                    <a:pt x="4514" y="8196"/>
                    <a:pt x="4518" y="8199"/>
                    <a:pt x="4525" y="8202"/>
                  </a:cubicBezTo>
                  <a:lnTo>
                    <a:pt x="4525" y="8202"/>
                  </a:lnTo>
                  <a:cubicBezTo>
                    <a:pt x="4507" y="8198"/>
                    <a:pt x="4489" y="8194"/>
                    <a:pt x="4471" y="8189"/>
                  </a:cubicBezTo>
                  <a:cubicBezTo>
                    <a:pt x="4457" y="8186"/>
                    <a:pt x="4426" y="8181"/>
                    <a:pt x="4399" y="8174"/>
                  </a:cubicBezTo>
                  <a:lnTo>
                    <a:pt x="4399" y="8174"/>
                  </a:lnTo>
                  <a:cubicBezTo>
                    <a:pt x="4395" y="8171"/>
                    <a:pt x="4386" y="8166"/>
                    <a:pt x="4373" y="8159"/>
                  </a:cubicBezTo>
                  <a:cubicBezTo>
                    <a:pt x="4353" y="8148"/>
                    <a:pt x="4334" y="8139"/>
                    <a:pt x="4316" y="8129"/>
                  </a:cubicBezTo>
                  <a:cubicBezTo>
                    <a:pt x="4288" y="8114"/>
                    <a:pt x="4262" y="8096"/>
                    <a:pt x="4237" y="8078"/>
                  </a:cubicBezTo>
                  <a:lnTo>
                    <a:pt x="4237" y="8078"/>
                  </a:lnTo>
                  <a:cubicBezTo>
                    <a:pt x="4237" y="8078"/>
                    <a:pt x="4237" y="8078"/>
                    <a:pt x="4236" y="8078"/>
                  </a:cubicBezTo>
                  <a:cubicBezTo>
                    <a:pt x="4212" y="8055"/>
                    <a:pt x="4190" y="8037"/>
                    <a:pt x="4170" y="8018"/>
                  </a:cubicBezTo>
                  <a:lnTo>
                    <a:pt x="4170" y="8018"/>
                  </a:lnTo>
                  <a:cubicBezTo>
                    <a:pt x="4170" y="8018"/>
                    <a:pt x="4170" y="8018"/>
                    <a:pt x="4170" y="8018"/>
                  </a:cubicBezTo>
                  <a:lnTo>
                    <a:pt x="2853" y="6700"/>
                  </a:lnTo>
                  <a:lnTo>
                    <a:pt x="1224" y="5073"/>
                  </a:lnTo>
                  <a:lnTo>
                    <a:pt x="1171" y="5018"/>
                  </a:lnTo>
                  <a:lnTo>
                    <a:pt x="1165" y="5012"/>
                  </a:lnTo>
                  <a:cubicBezTo>
                    <a:pt x="1148" y="4997"/>
                    <a:pt x="1135" y="4979"/>
                    <a:pt x="1119" y="4964"/>
                  </a:cubicBezTo>
                  <a:cubicBezTo>
                    <a:pt x="1113" y="4958"/>
                    <a:pt x="1106" y="4953"/>
                    <a:pt x="1101" y="4949"/>
                  </a:cubicBezTo>
                  <a:lnTo>
                    <a:pt x="1101" y="4949"/>
                  </a:lnTo>
                  <a:cubicBezTo>
                    <a:pt x="1080" y="4920"/>
                    <a:pt x="1063" y="4882"/>
                    <a:pt x="1049" y="4857"/>
                  </a:cubicBezTo>
                  <a:cubicBezTo>
                    <a:pt x="1045" y="4847"/>
                    <a:pt x="1040" y="4838"/>
                    <a:pt x="1035" y="4829"/>
                  </a:cubicBezTo>
                  <a:lnTo>
                    <a:pt x="1035" y="4829"/>
                  </a:lnTo>
                  <a:cubicBezTo>
                    <a:pt x="1033" y="4798"/>
                    <a:pt x="1003" y="4742"/>
                    <a:pt x="997" y="4716"/>
                  </a:cubicBezTo>
                  <a:cubicBezTo>
                    <a:pt x="992" y="4695"/>
                    <a:pt x="988" y="4675"/>
                    <a:pt x="983" y="4654"/>
                  </a:cubicBezTo>
                  <a:cubicBezTo>
                    <a:pt x="978" y="4635"/>
                    <a:pt x="976" y="4628"/>
                    <a:pt x="975" y="4628"/>
                  </a:cubicBezTo>
                  <a:lnTo>
                    <a:pt x="975" y="4628"/>
                  </a:lnTo>
                  <a:cubicBezTo>
                    <a:pt x="974" y="4628"/>
                    <a:pt x="986" y="4683"/>
                    <a:pt x="984" y="4683"/>
                  </a:cubicBezTo>
                  <a:cubicBezTo>
                    <a:pt x="984" y="4683"/>
                    <a:pt x="984" y="4683"/>
                    <a:pt x="984" y="4683"/>
                  </a:cubicBezTo>
                  <a:cubicBezTo>
                    <a:pt x="968" y="4674"/>
                    <a:pt x="977" y="4560"/>
                    <a:pt x="978" y="4542"/>
                  </a:cubicBezTo>
                  <a:cubicBezTo>
                    <a:pt x="978" y="4532"/>
                    <a:pt x="976" y="4509"/>
                    <a:pt x="976" y="4486"/>
                  </a:cubicBezTo>
                  <a:lnTo>
                    <a:pt x="976" y="4486"/>
                  </a:lnTo>
                  <a:cubicBezTo>
                    <a:pt x="977" y="4484"/>
                    <a:pt x="979" y="4476"/>
                    <a:pt x="983" y="4461"/>
                  </a:cubicBezTo>
                  <a:cubicBezTo>
                    <a:pt x="988" y="4440"/>
                    <a:pt x="992" y="4420"/>
                    <a:pt x="997" y="4399"/>
                  </a:cubicBezTo>
                  <a:cubicBezTo>
                    <a:pt x="1004" y="4374"/>
                    <a:pt x="1035" y="4317"/>
                    <a:pt x="1035" y="4286"/>
                  </a:cubicBezTo>
                  <a:lnTo>
                    <a:pt x="1035" y="4286"/>
                  </a:lnTo>
                  <a:cubicBezTo>
                    <a:pt x="1043" y="4272"/>
                    <a:pt x="1050" y="4259"/>
                    <a:pt x="1057" y="4245"/>
                  </a:cubicBezTo>
                  <a:cubicBezTo>
                    <a:pt x="1069" y="4224"/>
                    <a:pt x="1083" y="4193"/>
                    <a:pt x="1100" y="4168"/>
                  </a:cubicBezTo>
                  <a:lnTo>
                    <a:pt x="1100" y="4168"/>
                  </a:lnTo>
                  <a:cubicBezTo>
                    <a:pt x="1106" y="4164"/>
                    <a:pt x="1113" y="4158"/>
                    <a:pt x="1119" y="4152"/>
                  </a:cubicBezTo>
                  <a:cubicBezTo>
                    <a:pt x="1134" y="4135"/>
                    <a:pt x="1150" y="4118"/>
                    <a:pt x="1165" y="4103"/>
                  </a:cubicBezTo>
                  <a:lnTo>
                    <a:pt x="1172" y="4095"/>
                  </a:lnTo>
                  <a:cubicBezTo>
                    <a:pt x="1190" y="4076"/>
                    <a:pt x="1209" y="4059"/>
                    <a:pt x="1228" y="4039"/>
                  </a:cubicBezTo>
                  <a:lnTo>
                    <a:pt x="1480" y="3787"/>
                  </a:lnTo>
                  <a:lnTo>
                    <a:pt x="3364" y="1903"/>
                  </a:lnTo>
                  <a:lnTo>
                    <a:pt x="4067" y="1201"/>
                  </a:lnTo>
                  <a:cubicBezTo>
                    <a:pt x="4106" y="1161"/>
                    <a:pt x="4144" y="1122"/>
                    <a:pt x="4185" y="1083"/>
                  </a:cubicBezTo>
                  <a:cubicBezTo>
                    <a:pt x="4200" y="1068"/>
                    <a:pt x="4218" y="1054"/>
                    <a:pt x="4234" y="1039"/>
                  </a:cubicBezTo>
                  <a:lnTo>
                    <a:pt x="4234" y="1039"/>
                  </a:lnTo>
                  <a:cubicBezTo>
                    <a:pt x="4260" y="1021"/>
                    <a:pt x="4286" y="1003"/>
                    <a:pt x="4313" y="987"/>
                  </a:cubicBezTo>
                  <a:cubicBezTo>
                    <a:pt x="4328" y="979"/>
                    <a:pt x="4342" y="973"/>
                    <a:pt x="4356" y="966"/>
                  </a:cubicBezTo>
                  <a:lnTo>
                    <a:pt x="4356" y="966"/>
                  </a:lnTo>
                  <a:cubicBezTo>
                    <a:pt x="4388" y="964"/>
                    <a:pt x="4458" y="929"/>
                    <a:pt x="4483" y="924"/>
                  </a:cubicBezTo>
                  <a:cubicBezTo>
                    <a:pt x="4500" y="919"/>
                    <a:pt x="4517" y="916"/>
                    <a:pt x="4534" y="913"/>
                  </a:cubicBezTo>
                  <a:lnTo>
                    <a:pt x="4534" y="913"/>
                  </a:lnTo>
                  <a:cubicBezTo>
                    <a:pt x="4565" y="911"/>
                    <a:pt x="4595" y="908"/>
                    <a:pt x="4625" y="908"/>
                  </a:cubicBezTo>
                  <a:cubicBezTo>
                    <a:pt x="4633" y="908"/>
                    <a:pt x="4663" y="907"/>
                    <a:pt x="4691" y="907"/>
                  </a:cubicBezTo>
                  <a:close/>
                  <a:moveTo>
                    <a:pt x="4607" y="0"/>
                  </a:moveTo>
                  <a:cubicBezTo>
                    <a:pt x="4349" y="0"/>
                    <a:pt x="4088" y="65"/>
                    <a:pt x="3849" y="200"/>
                  </a:cubicBezTo>
                  <a:cubicBezTo>
                    <a:pt x="3602" y="341"/>
                    <a:pt x="3407" y="566"/>
                    <a:pt x="3208" y="765"/>
                  </a:cubicBezTo>
                  <a:lnTo>
                    <a:pt x="1260" y="2712"/>
                  </a:lnTo>
                  <a:lnTo>
                    <a:pt x="580" y="3393"/>
                  </a:lnTo>
                  <a:cubicBezTo>
                    <a:pt x="470" y="3503"/>
                    <a:pt x="365" y="3620"/>
                    <a:pt x="285" y="3754"/>
                  </a:cubicBezTo>
                  <a:cubicBezTo>
                    <a:pt x="61" y="4122"/>
                    <a:pt x="0" y="4604"/>
                    <a:pt x="133" y="5016"/>
                  </a:cubicBezTo>
                  <a:cubicBezTo>
                    <a:pt x="251" y="5382"/>
                    <a:pt x="495" y="5630"/>
                    <a:pt x="756" y="5891"/>
                  </a:cubicBezTo>
                  <a:lnTo>
                    <a:pt x="1622" y="6758"/>
                  </a:lnTo>
                  <a:lnTo>
                    <a:pt x="3416" y="8551"/>
                  </a:lnTo>
                  <a:lnTo>
                    <a:pt x="3486" y="8622"/>
                  </a:lnTo>
                  <a:lnTo>
                    <a:pt x="3486" y="8622"/>
                  </a:lnTo>
                  <a:cubicBezTo>
                    <a:pt x="3498" y="8636"/>
                    <a:pt x="3510" y="8650"/>
                    <a:pt x="3524" y="8664"/>
                  </a:cubicBezTo>
                  <a:cubicBezTo>
                    <a:pt x="3831" y="8961"/>
                    <a:pt x="4227" y="9110"/>
                    <a:pt x="4624" y="9110"/>
                  </a:cubicBezTo>
                  <a:cubicBezTo>
                    <a:pt x="5023" y="9110"/>
                    <a:pt x="5422" y="8959"/>
                    <a:pt x="5728" y="8659"/>
                  </a:cubicBezTo>
                  <a:cubicBezTo>
                    <a:pt x="5895" y="8493"/>
                    <a:pt x="6061" y="8326"/>
                    <a:pt x="6227" y="8160"/>
                  </a:cubicBezTo>
                  <a:lnTo>
                    <a:pt x="8207" y="6179"/>
                  </a:lnTo>
                  <a:cubicBezTo>
                    <a:pt x="8379" y="6007"/>
                    <a:pt x="8553" y="5837"/>
                    <a:pt x="8723" y="5663"/>
                  </a:cubicBezTo>
                  <a:cubicBezTo>
                    <a:pt x="9306" y="5069"/>
                    <a:pt x="9328" y="4128"/>
                    <a:pt x="8775" y="3505"/>
                  </a:cubicBezTo>
                  <a:cubicBezTo>
                    <a:pt x="8634" y="3345"/>
                    <a:pt x="8472" y="3200"/>
                    <a:pt x="8322" y="3049"/>
                  </a:cubicBezTo>
                  <a:lnTo>
                    <a:pt x="7372" y="2098"/>
                  </a:lnTo>
                  <a:cubicBezTo>
                    <a:pt x="6831" y="1559"/>
                    <a:pt x="6292" y="1018"/>
                    <a:pt x="5751" y="478"/>
                  </a:cubicBezTo>
                  <a:cubicBezTo>
                    <a:pt x="5440" y="169"/>
                    <a:pt x="5026" y="0"/>
                    <a:pt x="46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9" name="Google Shape;384;p25"/>
            <p:cNvSpPr/>
            <p:nvPr/>
          </p:nvSpPr>
          <p:spPr>
            <a:xfrm>
              <a:off x="3266556" y="2752134"/>
              <a:ext cx="1085977" cy="1058386"/>
            </a:xfrm>
            <a:custGeom>
              <a:avLst/>
              <a:gdLst/>
              <a:ahLst/>
              <a:cxnLst/>
              <a:rect l="l" t="t" r="r" b="b"/>
              <a:pathLst>
                <a:path w="8423" h="8209" extrusionOk="0">
                  <a:moveTo>
                    <a:pt x="4212" y="0"/>
                  </a:moveTo>
                  <a:cubicBezTo>
                    <a:pt x="3930" y="0"/>
                    <a:pt x="3649" y="107"/>
                    <a:pt x="3435" y="320"/>
                  </a:cubicBezTo>
                  <a:lnTo>
                    <a:pt x="428" y="3327"/>
                  </a:lnTo>
                  <a:cubicBezTo>
                    <a:pt x="1" y="3755"/>
                    <a:pt x="1" y="4454"/>
                    <a:pt x="428" y="4882"/>
                  </a:cubicBezTo>
                  <a:lnTo>
                    <a:pt x="3435" y="7888"/>
                  </a:lnTo>
                  <a:cubicBezTo>
                    <a:pt x="3649" y="8101"/>
                    <a:pt x="3930" y="8208"/>
                    <a:pt x="4212" y="8208"/>
                  </a:cubicBezTo>
                  <a:cubicBezTo>
                    <a:pt x="4493" y="8208"/>
                    <a:pt x="4775" y="8101"/>
                    <a:pt x="4989" y="7888"/>
                  </a:cubicBezTo>
                  <a:lnTo>
                    <a:pt x="7995" y="4882"/>
                  </a:lnTo>
                  <a:cubicBezTo>
                    <a:pt x="8423" y="4454"/>
                    <a:pt x="8423" y="3755"/>
                    <a:pt x="7995" y="3327"/>
                  </a:cubicBezTo>
                  <a:lnTo>
                    <a:pt x="4989" y="320"/>
                  </a:lnTo>
                  <a:cubicBezTo>
                    <a:pt x="4775" y="107"/>
                    <a:pt x="4493" y="0"/>
                    <a:pt x="4212" y="0"/>
                  </a:cubicBezTo>
                  <a:close/>
                </a:path>
              </a:pathLst>
            </a:custGeom>
            <a:solidFill>
              <a:srgbClr val="8EBE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99" name="Google Shape;343;p25"/>
          <p:cNvSpPr txBox="1"/>
          <p:nvPr/>
        </p:nvSpPr>
        <p:spPr>
          <a:xfrm>
            <a:off x="4623207" y="1179284"/>
            <a:ext cx="4430486" cy="529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 panose="020B0604020202020204"/>
              <a:buNone/>
              <a:defRPr sz="2900" b="0" i="0" u="none" strike="noStrike" cap="none">
                <a:solidFill>
                  <a:schemeClr val="dk1"/>
                </a:solidFill>
                <a:latin typeface="Fira Sans Extra Condensed Medium" panose="020B0604020202020204"/>
                <a:ea typeface="Fira Sans Extra Condensed Medium" panose="020B0604020202020204"/>
                <a:cs typeface="Fira Sans Extra Condensed Medium" panose="020B0604020202020204"/>
                <a:sym typeface="Fira Sans Extra Condensed Medium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 panose="02000000000000000000" charset="0"/>
                <a:ea typeface="Roboto Black" panose="02000000000000000000" charset="0"/>
                <a:cs typeface="Roboto Black" panose="02000000000000000000" charset="0"/>
                <a:sym typeface="Fira Sans Extra Condensed Medium" panose="020B0604020202020204"/>
              </a:rPr>
              <a:t>Strategic Goals</a:t>
            </a:r>
          </a:p>
        </p:txBody>
      </p:sp>
      <p:grpSp>
        <p:nvGrpSpPr>
          <p:cNvPr id="100" name="Google Shape;1215;p47"/>
          <p:cNvGrpSpPr/>
          <p:nvPr/>
        </p:nvGrpSpPr>
        <p:grpSpPr>
          <a:xfrm>
            <a:off x="6609298" y="2488179"/>
            <a:ext cx="349457" cy="348542"/>
            <a:chOff x="3599700" y="1954475"/>
            <a:chExt cx="296175" cy="295400"/>
          </a:xfrm>
        </p:grpSpPr>
        <p:sp>
          <p:nvSpPr>
            <p:cNvPr id="101" name="Google Shape;1216;p47"/>
            <p:cNvSpPr/>
            <p:nvPr/>
          </p:nvSpPr>
          <p:spPr>
            <a:xfrm>
              <a:off x="3599700" y="1954475"/>
              <a:ext cx="296175" cy="295400"/>
            </a:xfrm>
            <a:custGeom>
              <a:avLst/>
              <a:gdLst/>
              <a:ahLst/>
              <a:cxnLst/>
              <a:rect l="l" t="t" r="r" b="b"/>
              <a:pathLst>
                <a:path w="11847" h="11816" extrusionOk="0">
                  <a:moveTo>
                    <a:pt x="3151" y="694"/>
                  </a:moveTo>
                  <a:cubicBezTo>
                    <a:pt x="3718" y="694"/>
                    <a:pt x="4159" y="1166"/>
                    <a:pt x="4159" y="1734"/>
                  </a:cubicBezTo>
                  <a:cubicBezTo>
                    <a:pt x="4159" y="2301"/>
                    <a:pt x="3686" y="2742"/>
                    <a:pt x="3151" y="2742"/>
                  </a:cubicBezTo>
                  <a:cubicBezTo>
                    <a:pt x="2584" y="2742"/>
                    <a:pt x="2111" y="2269"/>
                    <a:pt x="2111" y="1734"/>
                  </a:cubicBezTo>
                  <a:cubicBezTo>
                    <a:pt x="2080" y="1166"/>
                    <a:pt x="2552" y="694"/>
                    <a:pt x="3151" y="694"/>
                  </a:cubicBezTo>
                  <a:close/>
                  <a:moveTo>
                    <a:pt x="8727" y="694"/>
                  </a:moveTo>
                  <a:cubicBezTo>
                    <a:pt x="9326" y="694"/>
                    <a:pt x="9767" y="1166"/>
                    <a:pt x="9767" y="1734"/>
                  </a:cubicBezTo>
                  <a:cubicBezTo>
                    <a:pt x="9767" y="2301"/>
                    <a:pt x="9294" y="2742"/>
                    <a:pt x="8727" y="2742"/>
                  </a:cubicBezTo>
                  <a:cubicBezTo>
                    <a:pt x="8128" y="2742"/>
                    <a:pt x="7719" y="2269"/>
                    <a:pt x="7719" y="1734"/>
                  </a:cubicBezTo>
                  <a:cubicBezTo>
                    <a:pt x="7656" y="1166"/>
                    <a:pt x="8128" y="694"/>
                    <a:pt x="8727" y="694"/>
                  </a:cubicBezTo>
                  <a:close/>
                  <a:moveTo>
                    <a:pt x="5923" y="4852"/>
                  </a:moveTo>
                  <a:cubicBezTo>
                    <a:pt x="6522" y="4852"/>
                    <a:pt x="6994" y="5325"/>
                    <a:pt x="6994" y="5861"/>
                  </a:cubicBezTo>
                  <a:cubicBezTo>
                    <a:pt x="6994" y="6396"/>
                    <a:pt x="6522" y="6869"/>
                    <a:pt x="5923" y="6869"/>
                  </a:cubicBezTo>
                  <a:cubicBezTo>
                    <a:pt x="5356" y="6869"/>
                    <a:pt x="4883" y="6428"/>
                    <a:pt x="4883" y="5861"/>
                  </a:cubicBezTo>
                  <a:cubicBezTo>
                    <a:pt x="4883" y="5294"/>
                    <a:pt x="5356" y="4852"/>
                    <a:pt x="5923" y="4852"/>
                  </a:cubicBezTo>
                  <a:close/>
                  <a:moveTo>
                    <a:pt x="3151" y="3466"/>
                  </a:moveTo>
                  <a:cubicBezTo>
                    <a:pt x="3875" y="3466"/>
                    <a:pt x="4600" y="3813"/>
                    <a:pt x="5072" y="4380"/>
                  </a:cubicBezTo>
                  <a:cubicBezTo>
                    <a:pt x="4537" y="4695"/>
                    <a:pt x="4159" y="5231"/>
                    <a:pt x="4159" y="5861"/>
                  </a:cubicBezTo>
                  <a:cubicBezTo>
                    <a:pt x="4159" y="6239"/>
                    <a:pt x="4285" y="6617"/>
                    <a:pt x="4505" y="6900"/>
                  </a:cubicBezTo>
                  <a:lnTo>
                    <a:pt x="693" y="6900"/>
                  </a:lnTo>
                  <a:lnTo>
                    <a:pt x="693" y="5892"/>
                  </a:lnTo>
                  <a:cubicBezTo>
                    <a:pt x="693" y="4569"/>
                    <a:pt x="1796" y="3466"/>
                    <a:pt x="3151" y="3466"/>
                  </a:cubicBezTo>
                  <a:close/>
                  <a:moveTo>
                    <a:pt x="8696" y="3498"/>
                  </a:moveTo>
                  <a:cubicBezTo>
                    <a:pt x="10019" y="3498"/>
                    <a:pt x="11121" y="4600"/>
                    <a:pt x="11121" y="5955"/>
                  </a:cubicBezTo>
                  <a:lnTo>
                    <a:pt x="11121" y="6932"/>
                  </a:lnTo>
                  <a:lnTo>
                    <a:pt x="7309" y="6932"/>
                  </a:lnTo>
                  <a:cubicBezTo>
                    <a:pt x="7561" y="6617"/>
                    <a:pt x="7656" y="6270"/>
                    <a:pt x="7656" y="5892"/>
                  </a:cubicBezTo>
                  <a:cubicBezTo>
                    <a:pt x="7656" y="5262"/>
                    <a:pt x="7309" y="4726"/>
                    <a:pt x="6774" y="4411"/>
                  </a:cubicBezTo>
                  <a:cubicBezTo>
                    <a:pt x="7215" y="3813"/>
                    <a:pt x="7939" y="3498"/>
                    <a:pt x="8696" y="3498"/>
                  </a:cubicBezTo>
                  <a:close/>
                  <a:moveTo>
                    <a:pt x="5923" y="7625"/>
                  </a:moveTo>
                  <a:cubicBezTo>
                    <a:pt x="6207" y="7625"/>
                    <a:pt x="6490" y="7656"/>
                    <a:pt x="6711" y="7751"/>
                  </a:cubicBezTo>
                  <a:lnTo>
                    <a:pt x="5923" y="8791"/>
                  </a:lnTo>
                  <a:lnTo>
                    <a:pt x="5135" y="7751"/>
                  </a:lnTo>
                  <a:cubicBezTo>
                    <a:pt x="5388" y="7688"/>
                    <a:pt x="5671" y="7625"/>
                    <a:pt x="5923" y="7625"/>
                  </a:cubicBezTo>
                  <a:close/>
                  <a:moveTo>
                    <a:pt x="4505" y="8066"/>
                  </a:moveTo>
                  <a:lnTo>
                    <a:pt x="5577" y="9484"/>
                  </a:lnTo>
                  <a:lnTo>
                    <a:pt x="5577" y="11153"/>
                  </a:lnTo>
                  <a:lnTo>
                    <a:pt x="3497" y="11153"/>
                  </a:lnTo>
                  <a:lnTo>
                    <a:pt x="3497" y="10019"/>
                  </a:lnTo>
                  <a:cubicBezTo>
                    <a:pt x="3497" y="9200"/>
                    <a:pt x="3875" y="8507"/>
                    <a:pt x="4505" y="8066"/>
                  </a:cubicBezTo>
                  <a:close/>
                  <a:moveTo>
                    <a:pt x="7341" y="8066"/>
                  </a:moveTo>
                  <a:cubicBezTo>
                    <a:pt x="7939" y="8507"/>
                    <a:pt x="8381" y="9263"/>
                    <a:pt x="8381" y="10051"/>
                  </a:cubicBezTo>
                  <a:lnTo>
                    <a:pt x="8381" y="11153"/>
                  </a:lnTo>
                  <a:lnTo>
                    <a:pt x="6301" y="11153"/>
                  </a:lnTo>
                  <a:lnTo>
                    <a:pt x="6301" y="9484"/>
                  </a:lnTo>
                  <a:lnTo>
                    <a:pt x="7341" y="8066"/>
                  </a:lnTo>
                  <a:close/>
                  <a:moveTo>
                    <a:pt x="3088" y="1"/>
                  </a:moveTo>
                  <a:cubicBezTo>
                    <a:pt x="2143" y="1"/>
                    <a:pt x="1355" y="788"/>
                    <a:pt x="1355" y="1734"/>
                  </a:cubicBezTo>
                  <a:cubicBezTo>
                    <a:pt x="1355" y="2238"/>
                    <a:pt x="1575" y="2679"/>
                    <a:pt x="1922" y="2994"/>
                  </a:cubicBezTo>
                  <a:cubicBezTo>
                    <a:pt x="788" y="3466"/>
                    <a:pt x="0" y="4569"/>
                    <a:pt x="0" y="5861"/>
                  </a:cubicBezTo>
                  <a:lnTo>
                    <a:pt x="0" y="7247"/>
                  </a:lnTo>
                  <a:cubicBezTo>
                    <a:pt x="0" y="7436"/>
                    <a:pt x="158" y="7593"/>
                    <a:pt x="347" y="7593"/>
                  </a:cubicBezTo>
                  <a:lnTo>
                    <a:pt x="3938" y="7593"/>
                  </a:lnTo>
                  <a:cubicBezTo>
                    <a:pt x="3214" y="8192"/>
                    <a:pt x="2741" y="9043"/>
                    <a:pt x="2741" y="10019"/>
                  </a:cubicBezTo>
                  <a:lnTo>
                    <a:pt x="2741" y="11437"/>
                  </a:lnTo>
                  <a:cubicBezTo>
                    <a:pt x="2741" y="11658"/>
                    <a:pt x="2899" y="11815"/>
                    <a:pt x="3088" y="11815"/>
                  </a:cubicBezTo>
                  <a:lnTo>
                    <a:pt x="8696" y="11815"/>
                  </a:lnTo>
                  <a:cubicBezTo>
                    <a:pt x="8885" y="11815"/>
                    <a:pt x="9042" y="11658"/>
                    <a:pt x="9042" y="11437"/>
                  </a:cubicBezTo>
                  <a:lnTo>
                    <a:pt x="9042" y="10019"/>
                  </a:lnTo>
                  <a:cubicBezTo>
                    <a:pt x="9042" y="9043"/>
                    <a:pt x="8570" y="8192"/>
                    <a:pt x="7876" y="7593"/>
                  </a:cubicBezTo>
                  <a:lnTo>
                    <a:pt x="11436" y="7593"/>
                  </a:lnTo>
                  <a:cubicBezTo>
                    <a:pt x="11657" y="7593"/>
                    <a:pt x="11815" y="7436"/>
                    <a:pt x="11815" y="7247"/>
                  </a:cubicBezTo>
                  <a:lnTo>
                    <a:pt x="11815" y="5861"/>
                  </a:lnTo>
                  <a:cubicBezTo>
                    <a:pt x="11846" y="4600"/>
                    <a:pt x="11027" y="3466"/>
                    <a:pt x="9861" y="2994"/>
                  </a:cubicBezTo>
                  <a:cubicBezTo>
                    <a:pt x="10239" y="2679"/>
                    <a:pt x="10428" y="2206"/>
                    <a:pt x="10428" y="1734"/>
                  </a:cubicBezTo>
                  <a:cubicBezTo>
                    <a:pt x="10428" y="788"/>
                    <a:pt x="9641" y="1"/>
                    <a:pt x="8696" y="1"/>
                  </a:cubicBezTo>
                  <a:cubicBezTo>
                    <a:pt x="7750" y="1"/>
                    <a:pt x="6963" y="788"/>
                    <a:pt x="6963" y="1734"/>
                  </a:cubicBezTo>
                  <a:cubicBezTo>
                    <a:pt x="6963" y="2238"/>
                    <a:pt x="7152" y="2679"/>
                    <a:pt x="7498" y="2994"/>
                  </a:cubicBezTo>
                  <a:cubicBezTo>
                    <a:pt x="6931" y="3214"/>
                    <a:pt x="6396" y="3624"/>
                    <a:pt x="6049" y="4159"/>
                  </a:cubicBezTo>
                  <a:lnTo>
                    <a:pt x="5734" y="4159"/>
                  </a:lnTo>
                  <a:cubicBezTo>
                    <a:pt x="5388" y="3655"/>
                    <a:pt x="4883" y="3214"/>
                    <a:pt x="4285" y="2994"/>
                  </a:cubicBezTo>
                  <a:cubicBezTo>
                    <a:pt x="4631" y="2679"/>
                    <a:pt x="4820" y="2238"/>
                    <a:pt x="4820" y="1734"/>
                  </a:cubicBezTo>
                  <a:cubicBezTo>
                    <a:pt x="4820" y="788"/>
                    <a:pt x="4033" y="1"/>
                    <a:pt x="30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2" name="Google Shape;1217;p47"/>
            <p:cNvSpPr/>
            <p:nvPr/>
          </p:nvSpPr>
          <p:spPr>
            <a:xfrm>
              <a:off x="3825750" y="2075775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71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3" name="Google Shape;1218;p47"/>
            <p:cNvSpPr/>
            <p:nvPr/>
          </p:nvSpPr>
          <p:spPr>
            <a:xfrm>
              <a:off x="3633550" y="2075775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lnTo>
                    <a:pt x="1072" y="694"/>
                  </a:lnTo>
                  <a:cubicBezTo>
                    <a:pt x="1261" y="694"/>
                    <a:pt x="1419" y="536"/>
                    <a:pt x="1419" y="347"/>
                  </a:cubicBezTo>
                  <a:cubicBezTo>
                    <a:pt x="1419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04" name="Google Shape;1357;p45"/>
          <p:cNvSpPr/>
          <p:nvPr/>
        </p:nvSpPr>
        <p:spPr>
          <a:xfrm>
            <a:off x="6554869" y="4373628"/>
            <a:ext cx="420796" cy="419677"/>
          </a:xfrm>
          <a:custGeom>
            <a:avLst/>
            <a:gdLst/>
            <a:ahLst/>
            <a:cxnLst/>
            <a:rect l="l" t="t" r="r" b="b"/>
            <a:pathLst>
              <a:path w="11658" h="11627" extrusionOk="0">
                <a:moveTo>
                  <a:pt x="6806" y="2017"/>
                </a:moveTo>
                <a:lnTo>
                  <a:pt x="6806" y="2773"/>
                </a:lnTo>
                <a:lnTo>
                  <a:pt x="4758" y="2773"/>
                </a:lnTo>
                <a:lnTo>
                  <a:pt x="4758" y="2017"/>
                </a:lnTo>
                <a:close/>
                <a:moveTo>
                  <a:pt x="7152" y="694"/>
                </a:moveTo>
                <a:cubicBezTo>
                  <a:pt x="7688" y="694"/>
                  <a:pt x="8192" y="1167"/>
                  <a:pt x="8192" y="1702"/>
                </a:cubicBezTo>
                <a:lnTo>
                  <a:pt x="8192" y="2773"/>
                </a:lnTo>
                <a:lnTo>
                  <a:pt x="7499" y="2773"/>
                </a:lnTo>
                <a:lnTo>
                  <a:pt x="7499" y="1702"/>
                </a:lnTo>
                <a:cubicBezTo>
                  <a:pt x="7499" y="1513"/>
                  <a:pt x="7341" y="1356"/>
                  <a:pt x="7152" y="1356"/>
                </a:cubicBezTo>
                <a:lnTo>
                  <a:pt x="4411" y="1356"/>
                </a:lnTo>
                <a:cubicBezTo>
                  <a:pt x="4191" y="1356"/>
                  <a:pt x="4033" y="1513"/>
                  <a:pt x="4033" y="1702"/>
                </a:cubicBezTo>
                <a:lnTo>
                  <a:pt x="4033" y="2773"/>
                </a:lnTo>
                <a:lnTo>
                  <a:pt x="3371" y="2773"/>
                </a:lnTo>
                <a:lnTo>
                  <a:pt x="3371" y="1702"/>
                </a:lnTo>
                <a:cubicBezTo>
                  <a:pt x="3371" y="1167"/>
                  <a:pt x="3844" y="694"/>
                  <a:pt x="4411" y="694"/>
                </a:cubicBezTo>
                <a:close/>
                <a:moveTo>
                  <a:pt x="10618" y="3498"/>
                </a:moveTo>
                <a:cubicBezTo>
                  <a:pt x="10807" y="3498"/>
                  <a:pt x="10964" y="3656"/>
                  <a:pt x="10964" y="3845"/>
                </a:cubicBezTo>
                <a:lnTo>
                  <a:pt x="10964" y="5010"/>
                </a:lnTo>
                <a:cubicBezTo>
                  <a:pt x="9546" y="6239"/>
                  <a:pt x="7688" y="6901"/>
                  <a:pt x="5766" y="6901"/>
                </a:cubicBezTo>
                <a:cubicBezTo>
                  <a:pt x="3876" y="6901"/>
                  <a:pt x="2080" y="6239"/>
                  <a:pt x="662" y="5010"/>
                </a:cubicBezTo>
                <a:lnTo>
                  <a:pt x="662" y="3971"/>
                </a:lnTo>
                <a:cubicBezTo>
                  <a:pt x="662" y="3687"/>
                  <a:pt x="851" y="3498"/>
                  <a:pt x="1135" y="3498"/>
                </a:cubicBezTo>
                <a:close/>
                <a:moveTo>
                  <a:pt x="6806" y="7531"/>
                </a:moveTo>
                <a:lnTo>
                  <a:pt x="6806" y="7940"/>
                </a:lnTo>
                <a:cubicBezTo>
                  <a:pt x="6806" y="8129"/>
                  <a:pt x="6648" y="8287"/>
                  <a:pt x="6459" y="8287"/>
                </a:cubicBezTo>
                <a:lnTo>
                  <a:pt x="5073" y="8287"/>
                </a:lnTo>
                <a:cubicBezTo>
                  <a:pt x="4884" y="8287"/>
                  <a:pt x="4726" y="8129"/>
                  <a:pt x="4726" y="7940"/>
                </a:cubicBezTo>
                <a:lnTo>
                  <a:pt x="4726" y="7531"/>
                </a:lnTo>
                <a:lnTo>
                  <a:pt x="4758" y="7531"/>
                </a:lnTo>
                <a:cubicBezTo>
                  <a:pt x="5104" y="7594"/>
                  <a:pt x="5419" y="7625"/>
                  <a:pt x="5766" y="7625"/>
                </a:cubicBezTo>
                <a:cubicBezTo>
                  <a:pt x="6112" y="7625"/>
                  <a:pt x="6427" y="7594"/>
                  <a:pt x="6806" y="7531"/>
                </a:cubicBezTo>
                <a:close/>
                <a:moveTo>
                  <a:pt x="10964" y="5892"/>
                </a:moveTo>
                <a:lnTo>
                  <a:pt x="10964" y="9988"/>
                </a:lnTo>
                <a:cubicBezTo>
                  <a:pt x="10964" y="10524"/>
                  <a:pt x="10492" y="10996"/>
                  <a:pt x="9956" y="10996"/>
                </a:cubicBezTo>
                <a:lnTo>
                  <a:pt x="1670" y="10996"/>
                </a:lnTo>
                <a:cubicBezTo>
                  <a:pt x="1135" y="10996"/>
                  <a:pt x="662" y="10524"/>
                  <a:pt x="662" y="9988"/>
                </a:cubicBezTo>
                <a:lnTo>
                  <a:pt x="662" y="5892"/>
                </a:lnTo>
                <a:cubicBezTo>
                  <a:pt x="1670" y="6649"/>
                  <a:pt x="2804" y="7184"/>
                  <a:pt x="4065" y="7436"/>
                </a:cubicBezTo>
                <a:lnTo>
                  <a:pt x="4065" y="7940"/>
                </a:lnTo>
                <a:cubicBezTo>
                  <a:pt x="4065" y="8476"/>
                  <a:pt x="4537" y="8948"/>
                  <a:pt x="5104" y="8948"/>
                </a:cubicBezTo>
                <a:lnTo>
                  <a:pt x="6490" y="8948"/>
                </a:lnTo>
                <a:cubicBezTo>
                  <a:pt x="7026" y="8948"/>
                  <a:pt x="7499" y="8476"/>
                  <a:pt x="7499" y="7940"/>
                </a:cubicBezTo>
                <a:lnTo>
                  <a:pt x="7499" y="7436"/>
                </a:lnTo>
                <a:cubicBezTo>
                  <a:pt x="7971" y="7342"/>
                  <a:pt x="8444" y="7184"/>
                  <a:pt x="8916" y="7027"/>
                </a:cubicBezTo>
                <a:cubicBezTo>
                  <a:pt x="9672" y="6743"/>
                  <a:pt x="10334" y="6365"/>
                  <a:pt x="10964" y="5892"/>
                </a:cubicBezTo>
                <a:close/>
                <a:moveTo>
                  <a:pt x="4411" y="1"/>
                </a:moveTo>
                <a:cubicBezTo>
                  <a:pt x="3466" y="1"/>
                  <a:pt x="2710" y="757"/>
                  <a:pt x="2710" y="1702"/>
                </a:cubicBezTo>
                <a:lnTo>
                  <a:pt x="2710" y="2773"/>
                </a:lnTo>
                <a:lnTo>
                  <a:pt x="1135" y="2773"/>
                </a:lnTo>
                <a:cubicBezTo>
                  <a:pt x="505" y="2773"/>
                  <a:pt x="0" y="3277"/>
                  <a:pt x="0" y="3908"/>
                </a:cubicBezTo>
                <a:lnTo>
                  <a:pt x="0" y="9957"/>
                </a:lnTo>
                <a:cubicBezTo>
                  <a:pt x="0" y="10902"/>
                  <a:pt x="725" y="11626"/>
                  <a:pt x="1670" y="11626"/>
                </a:cubicBezTo>
                <a:lnTo>
                  <a:pt x="9956" y="11626"/>
                </a:lnTo>
                <a:cubicBezTo>
                  <a:pt x="10901" y="11626"/>
                  <a:pt x="11657" y="10902"/>
                  <a:pt x="11657" y="9957"/>
                </a:cubicBezTo>
                <a:lnTo>
                  <a:pt x="11657" y="3813"/>
                </a:lnTo>
                <a:cubicBezTo>
                  <a:pt x="11626" y="3246"/>
                  <a:pt x="11153" y="2773"/>
                  <a:pt x="10618" y="2773"/>
                </a:cubicBezTo>
                <a:lnTo>
                  <a:pt x="8853" y="2773"/>
                </a:lnTo>
                <a:lnTo>
                  <a:pt x="8853" y="1702"/>
                </a:lnTo>
                <a:cubicBezTo>
                  <a:pt x="8853" y="757"/>
                  <a:pt x="8097" y="1"/>
                  <a:pt x="7152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05" name="Google Shape;333;p16"/>
          <p:cNvGrpSpPr/>
          <p:nvPr/>
        </p:nvGrpSpPr>
        <p:grpSpPr>
          <a:xfrm>
            <a:off x="6609298" y="5406736"/>
            <a:ext cx="501782" cy="456192"/>
            <a:chOff x="3176325" y="2018300"/>
            <a:chExt cx="345650" cy="292275"/>
          </a:xfrm>
          <a:solidFill>
            <a:schemeClr val="bg1"/>
          </a:solidFill>
        </p:grpSpPr>
        <p:sp>
          <p:nvSpPr>
            <p:cNvPr id="106" name="Google Shape;334;p16"/>
            <p:cNvSpPr/>
            <p:nvPr/>
          </p:nvSpPr>
          <p:spPr>
            <a:xfrm>
              <a:off x="3508425" y="2058625"/>
              <a:ext cx="13550" cy="13525"/>
            </a:xfrm>
            <a:custGeom>
              <a:avLst/>
              <a:gdLst/>
              <a:ahLst/>
              <a:cxnLst/>
              <a:rect l="l" t="t" r="r" b="b"/>
              <a:pathLst>
                <a:path w="542" h="541" extrusionOk="0">
                  <a:moveTo>
                    <a:pt x="272" y="0"/>
                  </a:moveTo>
                  <a:cubicBezTo>
                    <a:pt x="122" y="0"/>
                    <a:pt x="1" y="121"/>
                    <a:pt x="1" y="271"/>
                  </a:cubicBezTo>
                  <a:cubicBezTo>
                    <a:pt x="1" y="420"/>
                    <a:pt x="122" y="541"/>
                    <a:pt x="272" y="541"/>
                  </a:cubicBezTo>
                  <a:cubicBezTo>
                    <a:pt x="420" y="541"/>
                    <a:pt x="541" y="420"/>
                    <a:pt x="541" y="271"/>
                  </a:cubicBezTo>
                  <a:cubicBezTo>
                    <a:pt x="541" y="121"/>
                    <a:pt x="420" y="0"/>
                    <a:pt x="2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7" name="Google Shape;335;p16"/>
            <p:cNvSpPr/>
            <p:nvPr/>
          </p:nvSpPr>
          <p:spPr>
            <a:xfrm>
              <a:off x="3176325" y="2182425"/>
              <a:ext cx="227150" cy="128150"/>
            </a:xfrm>
            <a:custGeom>
              <a:avLst/>
              <a:gdLst/>
              <a:ahLst/>
              <a:cxnLst/>
              <a:rect l="l" t="t" r="r" b="b"/>
              <a:pathLst>
                <a:path w="9086" h="5126" extrusionOk="0">
                  <a:moveTo>
                    <a:pt x="272" y="1"/>
                  </a:moveTo>
                  <a:cubicBezTo>
                    <a:pt x="122" y="1"/>
                    <a:pt x="1" y="122"/>
                    <a:pt x="1" y="270"/>
                  </a:cubicBezTo>
                  <a:lnTo>
                    <a:pt x="1" y="2245"/>
                  </a:lnTo>
                  <a:cubicBezTo>
                    <a:pt x="1" y="2396"/>
                    <a:pt x="122" y="2516"/>
                    <a:pt x="272" y="2516"/>
                  </a:cubicBezTo>
                  <a:cubicBezTo>
                    <a:pt x="420" y="2516"/>
                    <a:pt x="541" y="2396"/>
                    <a:pt x="541" y="2245"/>
                  </a:cubicBezTo>
                  <a:lnTo>
                    <a:pt x="541" y="541"/>
                  </a:lnTo>
                  <a:lnTo>
                    <a:pt x="1542" y="541"/>
                  </a:lnTo>
                  <a:cubicBezTo>
                    <a:pt x="1613" y="541"/>
                    <a:pt x="1670" y="600"/>
                    <a:pt x="1670" y="671"/>
                  </a:cubicBezTo>
                  <a:lnTo>
                    <a:pt x="1670" y="2835"/>
                  </a:lnTo>
                  <a:cubicBezTo>
                    <a:pt x="1670" y="2905"/>
                    <a:pt x="1613" y="2964"/>
                    <a:pt x="1542" y="2964"/>
                  </a:cubicBezTo>
                  <a:lnTo>
                    <a:pt x="1261" y="2964"/>
                  </a:lnTo>
                  <a:cubicBezTo>
                    <a:pt x="1113" y="2964"/>
                    <a:pt x="990" y="3084"/>
                    <a:pt x="990" y="3233"/>
                  </a:cubicBezTo>
                  <a:cubicBezTo>
                    <a:pt x="990" y="3383"/>
                    <a:pt x="1113" y="3504"/>
                    <a:pt x="1261" y="3504"/>
                  </a:cubicBezTo>
                  <a:lnTo>
                    <a:pt x="1542" y="3504"/>
                  </a:lnTo>
                  <a:cubicBezTo>
                    <a:pt x="1818" y="3504"/>
                    <a:pt x="2058" y="3335"/>
                    <a:pt x="2159" y="3094"/>
                  </a:cubicBezTo>
                  <a:cubicBezTo>
                    <a:pt x="2581" y="3095"/>
                    <a:pt x="2978" y="3282"/>
                    <a:pt x="3248" y="3607"/>
                  </a:cubicBezTo>
                  <a:lnTo>
                    <a:pt x="3922" y="4418"/>
                  </a:lnTo>
                  <a:cubicBezTo>
                    <a:pt x="4296" y="4867"/>
                    <a:pt x="4845" y="5126"/>
                    <a:pt x="5432" y="5126"/>
                  </a:cubicBezTo>
                  <a:lnTo>
                    <a:pt x="8251" y="5126"/>
                  </a:lnTo>
                  <a:cubicBezTo>
                    <a:pt x="8711" y="5126"/>
                    <a:pt x="9085" y="4752"/>
                    <a:pt x="9085" y="4292"/>
                  </a:cubicBezTo>
                  <a:cubicBezTo>
                    <a:pt x="9085" y="3832"/>
                    <a:pt x="8711" y="3458"/>
                    <a:pt x="8251" y="3458"/>
                  </a:cubicBezTo>
                  <a:lnTo>
                    <a:pt x="7203" y="3458"/>
                  </a:lnTo>
                  <a:cubicBezTo>
                    <a:pt x="7053" y="3458"/>
                    <a:pt x="6932" y="3579"/>
                    <a:pt x="6932" y="3728"/>
                  </a:cubicBezTo>
                  <a:cubicBezTo>
                    <a:pt x="6932" y="3878"/>
                    <a:pt x="7053" y="3999"/>
                    <a:pt x="7203" y="3999"/>
                  </a:cubicBezTo>
                  <a:lnTo>
                    <a:pt x="8251" y="3999"/>
                  </a:lnTo>
                  <a:cubicBezTo>
                    <a:pt x="8413" y="3999"/>
                    <a:pt x="8543" y="4131"/>
                    <a:pt x="8543" y="4292"/>
                  </a:cubicBezTo>
                  <a:cubicBezTo>
                    <a:pt x="8543" y="4453"/>
                    <a:pt x="8413" y="4583"/>
                    <a:pt x="8251" y="4583"/>
                  </a:cubicBezTo>
                  <a:lnTo>
                    <a:pt x="5432" y="4583"/>
                  </a:lnTo>
                  <a:cubicBezTo>
                    <a:pt x="5007" y="4583"/>
                    <a:pt x="4609" y="4396"/>
                    <a:pt x="4338" y="4070"/>
                  </a:cubicBezTo>
                  <a:lnTo>
                    <a:pt x="3664" y="3260"/>
                  </a:lnTo>
                  <a:cubicBezTo>
                    <a:pt x="3303" y="2826"/>
                    <a:pt x="2775" y="2571"/>
                    <a:pt x="2212" y="2555"/>
                  </a:cubicBezTo>
                  <a:lnTo>
                    <a:pt x="2212" y="961"/>
                  </a:lnTo>
                  <a:lnTo>
                    <a:pt x="3205" y="961"/>
                  </a:lnTo>
                  <a:cubicBezTo>
                    <a:pt x="3695" y="961"/>
                    <a:pt x="4160" y="1148"/>
                    <a:pt x="4512" y="1489"/>
                  </a:cubicBezTo>
                  <a:lnTo>
                    <a:pt x="5967" y="2894"/>
                  </a:lnTo>
                  <a:cubicBezTo>
                    <a:pt x="6069" y="2993"/>
                    <a:pt x="6075" y="3158"/>
                    <a:pt x="5978" y="3264"/>
                  </a:cubicBezTo>
                  <a:cubicBezTo>
                    <a:pt x="5926" y="3320"/>
                    <a:pt x="5855" y="3349"/>
                    <a:pt x="5783" y="3349"/>
                  </a:cubicBezTo>
                  <a:cubicBezTo>
                    <a:pt x="5719" y="3349"/>
                    <a:pt x="5655" y="3325"/>
                    <a:pt x="5604" y="3279"/>
                  </a:cubicBezTo>
                  <a:lnTo>
                    <a:pt x="4462" y="2231"/>
                  </a:lnTo>
                  <a:cubicBezTo>
                    <a:pt x="4411" y="2183"/>
                    <a:pt x="4345" y="2160"/>
                    <a:pt x="4280" y="2160"/>
                  </a:cubicBezTo>
                  <a:cubicBezTo>
                    <a:pt x="4206" y="2160"/>
                    <a:pt x="4133" y="2190"/>
                    <a:pt x="4079" y="2249"/>
                  </a:cubicBezTo>
                  <a:cubicBezTo>
                    <a:pt x="3979" y="2359"/>
                    <a:pt x="3986" y="2529"/>
                    <a:pt x="4096" y="2630"/>
                  </a:cubicBezTo>
                  <a:lnTo>
                    <a:pt x="5239" y="3678"/>
                  </a:lnTo>
                  <a:cubicBezTo>
                    <a:pt x="5393" y="3819"/>
                    <a:pt x="5589" y="3889"/>
                    <a:pt x="5783" y="3889"/>
                  </a:cubicBezTo>
                  <a:cubicBezTo>
                    <a:pt x="6001" y="3889"/>
                    <a:pt x="6218" y="3803"/>
                    <a:pt x="6375" y="3630"/>
                  </a:cubicBezTo>
                  <a:cubicBezTo>
                    <a:pt x="6670" y="3312"/>
                    <a:pt x="6656" y="2806"/>
                    <a:pt x="6344" y="2504"/>
                  </a:cubicBezTo>
                  <a:lnTo>
                    <a:pt x="4887" y="1100"/>
                  </a:lnTo>
                  <a:cubicBezTo>
                    <a:pt x="4433" y="660"/>
                    <a:pt x="3836" y="420"/>
                    <a:pt x="3205" y="420"/>
                  </a:cubicBezTo>
                  <a:lnTo>
                    <a:pt x="2163" y="420"/>
                  </a:lnTo>
                  <a:cubicBezTo>
                    <a:pt x="2064" y="175"/>
                    <a:pt x="1822" y="1"/>
                    <a:pt x="15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8" name="Google Shape;336;p16"/>
            <p:cNvSpPr/>
            <p:nvPr/>
          </p:nvSpPr>
          <p:spPr>
            <a:xfrm>
              <a:off x="3412925" y="2220250"/>
              <a:ext cx="15100" cy="13600"/>
            </a:xfrm>
            <a:custGeom>
              <a:avLst/>
              <a:gdLst/>
              <a:ahLst/>
              <a:cxnLst/>
              <a:rect l="l" t="t" r="r" b="b"/>
              <a:pathLst>
                <a:path w="604" h="544" extrusionOk="0">
                  <a:moveTo>
                    <a:pt x="303" y="0"/>
                  </a:moveTo>
                  <a:cubicBezTo>
                    <a:pt x="229" y="0"/>
                    <a:pt x="155" y="30"/>
                    <a:pt x="101" y="89"/>
                  </a:cubicBezTo>
                  <a:cubicBezTo>
                    <a:pt x="101" y="91"/>
                    <a:pt x="99" y="93"/>
                    <a:pt x="98" y="93"/>
                  </a:cubicBezTo>
                  <a:cubicBezTo>
                    <a:pt x="0" y="205"/>
                    <a:pt x="10" y="375"/>
                    <a:pt x="121" y="474"/>
                  </a:cubicBezTo>
                  <a:cubicBezTo>
                    <a:pt x="173" y="520"/>
                    <a:pt x="237" y="544"/>
                    <a:pt x="301" y="544"/>
                  </a:cubicBezTo>
                  <a:cubicBezTo>
                    <a:pt x="376" y="544"/>
                    <a:pt x="449" y="512"/>
                    <a:pt x="504" y="452"/>
                  </a:cubicBezTo>
                  <a:cubicBezTo>
                    <a:pt x="603" y="340"/>
                    <a:pt x="596" y="170"/>
                    <a:pt x="484" y="69"/>
                  </a:cubicBezTo>
                  <a:cubicBezTo>
                    <a:pt x="432" y="23"/>
                    <a:pt x="368" y="0"/>
                    <a:pt x="3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9" name="Google Shape;337;p16"/>
            <p:cNvSpPr/>
            <p:nvPr/>
          </p:nvSpPr>
          <p:spPr>
            <a:xfrm>
              <a:off x="3397725" y="2233950"/>
              <a:ext cx="15350" cy="13550"/>
            </a:xfrm>
            <a:custGeom>
              <a:avLst/>
              <a:gdLst/>
              <a:ahLst/>
              <a:cxnLst/>
              <a:rect l="l" t="t" r="r" b="b"/>
              <a:pathLst>
                <a:path w="614" h="542" extrusionOk="0">
                  <a:moveTo>
                    <a:pt x="307" y="0"/>
                  </a:moveTo>
                  <a:cubicBezTo>
                    <a:pt x="251" y="0"/>
                    <a:pt x="195" y="17"/>
                    <a:pt x="147" y="52"/>
                  </a:cubicBezTo>
                  <a:cubicBezTo>
                    <a:pt x="26" y="140"/>
                    <a:pt x="0" y="309"/>
                    <a:pt x="88" y="430"/>
                  </a:cubicBezTo>
                  <a:cubicBezTo>
                    <a:pt x="139" y="503"/>
                    <a:pt x="222" y="542"/>
                    <a:pt x="306" y="542"/>
                  </a:cubicBezTo>
                  <a:cubicBezTo>
                    <a:pt x="361" y="542"/>
                    <a:pt x="418" y="523"/>
                    <a:pt x="466" y="488"/>
                  </a:cubicBezTo>
                  <a:lnTo>
                    <a:pt x="467" y="488"/>
                  </a:lnTo>
                  <a:cubicBezTo>
                    <a:pt x="588" y="400"/>
                    <a:pt x="614" y="232"/>
                    <a:pt x="526" y="111"/>
                  </a:cubicBezTo>
                  <a:cubicBezTo>
                    <a:pt x="473" y="38"/>
                    <a:pt x="391" y="0"/>
                    <a:pt x="3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0" name="Google Shape;338;p16"/>
            <p:cNvSpPr/>
            <p:nvPr/>
          </p:nvSpPr>
          <p:spPr>
            <a:xfrm>
              <a:off x="3380075" y="2244025"/>
              <a:ext cx="15475" cy="13600"/>
            </a:xfrm>
            <a:custGeom>
              <a:avLst/>
              <a:gdLst/>
              <a:ahLst/>
              <a:cxnLst/>
              <a:rect l="l" t="t" r="r" b="b"/>
              <a:pathLst>
                <a:path w="619" h="544" extrusionOk="0">
                  <a:moveTo>
                    <a:pt x="308" y="1"/>
                  </a:moveTo>
                  <a:cubicBezTo>
                    <a:pt x="272" y="1"/>
                    <a:pt x="235" y="8"/>
                    <a:pt x="200" y="23"/>
                  </a:cubicBezTo>
                  <a:cubicBezTo>
                    <a:pt x="65" y="82"/>
                    <a:pt x="1" y="239"/>
                    <a:pt x="58" y="375"/>
                  </a:cubicBezTo>
                  <a:cubicBezTo>
                    <a:pt x="101" y="479"/>
                    <a:pt x="202" y="544"/>
                    <a:pt x="309" y="544"/>
                  </a:cubicBezTo>
                  <a:cubicBezTo>
                    <a:pt x="342" y="544"/>
                    <a:pt x="376" y="536"/>
                    <a:pt x="411" y="522"/>
                  </a:cubicBezTo>
                  <a:cubicBezTo>
                    <a:pt x="413" y="522"/>
                    <a:pt x="418" y="520"/>
                    <a:pt x="422" y="518"/>
                  </a:cubicBezTo>
                  <a:cubicBezTo>
                    <a:pt x="558" y="456"/>
                    <a:pt x="618" y="296"/>
                    <a:pt x="558" y="161"/>
                  </a:cubicBezTo>
                  <a:cubicBezTo>
                    <a:pt x="512" y="60"/>
                    <a:pt x="412" y="1"/>
                    <a:pt x="3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1" name="Google Shape;339;p16"/>
            <p:cNvSpPr/>
            <p:nvPr/>
          </p:nvSpPr>
          <p:spPr>
            <a:xfrm>
              <a:off x="3361075" y="2250175"/>
              <a:ext cx="14775" cy="13550"/>
            </a:xfrm>
            <a:custGeom>
              <a:avLst/>
              <a:gdLst/>
              <a:ahLst/>
              <a:cxnLst/>
              <a:rect l="l" t="t" r="r" b="b"/>
              <a:pathLst>
                <a:path w="591" h="542" extrusionOk="0">
                  <a:moveTo>
                    <a:pt x="296" y="1"/>
                  </a:moveTo>
                  <a:cubicBezTo>
                    <a:pt x="278" y="1"/>
                    <a:pt x="260" y="3"/>
                    <a:pt x="242" y="6"/>
                  </a:cubicBezTo>
                  <a:cubicBezTo>
                    <a:pt x="97" y="34"/>
                    <a:pt x="0" y="173"/>
                    <a:pt x="26" y="319"/>
                  </a:cubicBezTo>
                  <a:cubicBezTo>
                    <a:pt x="50" y="450"/>
                    <a:pt x="163" y="541"/>
                    <a:pt x="293" y="541"/>
                  </a:cubicBezTo>
                  <a:cubicBezTo>
                    <a:pt x="308" y="541"/>
                    <a:pt x="325" y="541"/>
                    <a:pt x="341" y="538"/>
                  </a:cubicBezTo>
                  <a:cubicBezTo>
                    <a:pt x="345" y="538"/>
                    <a:pt x="348" y="536"/>
                    <a:pt x="350" y="536"/>
                  </a:cubicBezTo>
                  <a:cubicBezTo>
                    <a:pt x="497" y="505"/>
                    <a:pt x="590" y="362"/>
                    <a:pt x="561" y="215"/>
                  </a:cubicBezTo>
                  <a:cubicBezTo>
                    <a:pt x="534" y="88"/>
                    <a:pt x="421" y="1"/>
                    <a:pt x="2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2" name="Google Shape;340;p16"/>
            <p:cNvSpPr/>
            <p:nvPr/>
          </p:nvSpPr>
          <p:spPr>
            <a:xfrm>
              <a:off x="3436975" y="2144775"/>
              <a:ext cx="14775" cy="13675"/>
            </a:xfrm>
            <a:custGeom>
              <a:avLst/>
              <a:gdLst/>
              <a:ahLst/>
              <a:cxnLst/>
              <a:rect l="l" t="t" r="r" b="b"/>
              <a:pathLst>
                <a:path w="591" h="547" extrusionOk="0">
                  <a:moveTo>
                    <a:pt x="295" y="1"/>
                  </a:moveTo>
                  <a:cubicBezTo>
                    <a:pt x="277" y="1"/>
                    <a:pt x="260" y="3"/>
                    <a:pt x="242" y="6"/>
                  </a:cubicBezTo>
                  <a:cubicBezTo>
                    <a:pt x="96" y="34"/>
                    <a:pt x="0" y="177"/>
                    <a:pt x="28" y="323"/>
                  </a:cubicBezTo>
                  <a:lnTo>
                    <a:pt x="30" y="331"/>
                  </a:lnTo>
                  <a:cubicBezTo>
                    <a:pt x="55" y="457"/>
                    <a:pt x="169" y="547"/>
                    <a:pt x="295" y="547"/>
                  </a:cubicBezTo>
                  <a:cubicBezTo>
                    <a:pt x="312" y="547"/>
                    <a:pt x="332" y="543"/>
                    <a:pt x="350" y="539"/>
                  </a:cubicBezTo>
                  <a:cubicBezTo>
                    <a:pt x="497" y="510"/>
                    <a:pt x="590" y="367"/>
                    <a:pt x="559" y="221"/>
                  </a:cubicBezTo>
                  <a:cubicBezTo>
                    <a:pt x="535" y="92"/>
                    <a:pt x="422" y="1"/>
                    <a:pt x="2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" name="Google Shape;341;p16"/>
            <p:cNvSpPr/>
            <p:nvPr/>
          </p:nvSpPr>
          <p:spPr>
            <a:xfrm>
              <a:off x="3437150" y="2165100"/>
              <a:ext cx="14150" cy="13650"/>
            </a:xfrm>
            <a:custGeom>
              <a:avLst/>
              <a:gdLst/>
              <a:ahLst/>
              <a:cxnLst/>
              <a:rect l="l" t="t" r="r" b="b"/>
              <a:pathLst>
                <a:path w="566" h="546" extrusionOk="0">
                  <a:moveTo>
                    <a:pt x="281" y="0"/>
                  </a:moveTo>
                  <a:cubicBezTo>
                    <a:pt x="143" y="0"/>
                    <a:pt x="24" y="106"/>
                    <a:pt x="12" y="247"/>
                  </a:cubicBezTo>
                  <a:cubicBezTo>
                    <a:pt x="12" y="249"/>
                    <a:pt x="12" y="252"/>
                    <a:pt x="12" y="254"/>
                  </a:cubicBezTo>
                  <a:cubicBezTo>
                    <a:pt x="1" y="402"/>
                    <a:pt x="112" y="533"/>
                    <a:pt x="261" y="544"/>
                  </a:cubicBezTo>
                  <a:cubicBezTo>
                    <a:pt x="268" y="545"/>
                    <a:pt x="274" y="545"/>
                    <a:pt x="281" y="545"/>
                  </a:cubicBezTo>
                  <a:cubicBezTo>
                    <a:pt x="422" y="545"/>
                    <a:pt x="541" y="437"/>
                    <a:pt x="550" y="294"/>
                  </a:cubicBezTo>
                  <a:cubicBezTo>
                    <a:pt x="565" y="146"/>
                    <a:pt x="453" y="14"/>
                    <a:pt x="305" y="1"/>
                  </a:cubicBezTo>
                  <a:cubicBezTo>
                    <a:pt x="297" y="1"/>
                    <a:pt x="289" y="0"/>
                    <a:pt x="2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4" name="Google Shape;342;p16"/>
            <p:cNvSpPr/>
            <p:nvPr/>
          </p:nvSpPr>
          <p:spPr>
            <a:xfrm>
              <a:off x="3424550" y="2203750"/>
              <a:ext cx="15525" cy="13575"/>
            </a:xfrm>
            <a:custGeom>
              <a:avLst/>
              <a:gdLst/>
              <a:ahLst/>
              <a:cxnLst/>
              <a:rect l="l" t="t" r="r" b="b"/>
              <a:pathLst>
                <a:path w="621" h="543" extrusionOk="0">
                  <a:moveTo>
                    <a:pt x="312" y="0"/>
                  </a:moveTo>
                  <a:cubicBezTo>
                    <a:pt x="217" y="0"/>
                    <a:pt x="124" y="50"/>
                    <a:pt x="74" y="137"/>
                  </a:cubicBezTo>
                  <a:cubicBezTo>
                    <a:pt x="1" y="267"/>
                    <a:pt x="45" y="434"/>
                    <a:pt x="175" y="507"/>
                  </a:cubicBezTo>
                  <a:cubicBezTo>
                    <a:pt x="217" y="531"/>
                    <a:pt x="263" y="542"/>
                    <a:pt x="309" y="542"/>
                  </a:cubicBezTo>
                  <a:cubicBezTo>
                    <a:pt x="404" y="542"/>
                    <a:pt x="496" y="493"/>
                    <a:pt x="545" y="407"/>
                  </a:cubicBezTo>
                  <a:cubicBezTo>
                    <a:pt x="545" y="407"/>
                    <a:pt x="545" y="403"/>
                    <a:pt x="545" y="403"/>
                  </a:cubicBezTo>
                  <a:cubicBezTo>
                    <a:pt x="620" y="273"/>
                    <a:pt x="572" y="110"/>
                    <a:pt x="444" y="35"/>
                  </a:cubicBezTo>
                  <a:cubicBezTo>
                    <a:pt x="403" y="11"/>
                    <a:pt x="357" y="0"/>
                    <a:pt x="3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5" name="Google Shape;343;p16"/>
            <p:cNvSpPr/>
            <p:nvPr/>
          </p:nvSpPr>
          <p:spPr>
            <a:xfrm>
              <a:off x="3432750" y="2185050"/>
              <a:ext cx="15150" cy="13625"/>
            </a:xfrm>
            <a:custGeom>
              <a:avLst/>
              <a:gdLst/>
              <a:ahLst/>
              <a:cxnLst/>
              <a:rect l="l" t="t" r="r" b="b"/>
              <a:pathLst>
                <a:path w="606" h="545" extrusionOk="0">
                  <a:moveTo>
                    <a:pt x="305" y="0"/>
                  </a:moveTo>
                  <a:cubicBezTo>
                    <a:pt x="188" y="0"/>
                    <a:pt x="79" y="75"/>
                    <a:pt x="45" y="193"/>
                  </a:cubicBezTo>
                  <a:cubicBezTo>
                    <a:pt x="1" y="336"/>
                    <a:pt x="80" y="488"/>
                    <a:pt x="223" y="532"/>
                  </a:cubicBezTo>
                  <a:cubicBezTo>
                    <a:pt x="248" y="541"/>
                    <a:pt x="276" y="544"/>
                    <a:pt x="303" y="544"/>
                  </a:cubicBezTo>
                  <a:cubicBezTo>
                    <a:pt x="419" y="544"/>
                    <a:pt x="525" y="469"/>
                    <a:pt x="561" y="354"/>
                  </a:cubicBezTo>
                  <a:lnTo>
                    <a:pt x="563" y="350"/>
                  </a:lnTo>
                  <a:cubicBezTo>
                    <a:pt x="605" y="205"/>
                    <a:pt x="525" y="55"/>
                    <a:pt x="382" y="11"/>
                  </a:cubicBezTo>
                  <a:cubicBezTo>
                    <a:pt x="356" y="4"/>
                    <a:pt x="330" y="0"/>
                    <a:pt x="3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6" name="Google Shape;344;p16"/>
            <p:cNvSpPr/>
            <p:nvPr/>
          </p:nvSpPr>
          <p:spPr>
            <a:xfrm>
              <a:off x="3249850" y="2179075"/>
              <a:ext cx="14875" cy="13600"/>
            </a:xfrm>
            <a:custGeom>
              <a:avLst/>
              <a:gdLst/>
              <a:ahLst/>
              <a:cxnLst/>
              <a:rect l="l" t="t" r="r" b="b"/>
              <a:pathLst>
                <a:path w="595" h="544" extrusionOk="0">
                  <a:moveTo>
                    <a:pt x="297" y="0"/>
                  </a:moveTo>
                  <a:cubicBezTo>
                    <a:pt x="277" y="0"/>
                    <a:pt x="258" y="2"/>
                    <a:pt x="239" y="7"/>
                  </a:cubicBezTo>
                  <a:cubicBezTo>
                    <a:pt x="92" y="40"/>
                    <a:pt x="1" y="184"/>
                    <a:pt x="32" y="329"/>
                  </a:cubicBezTo>
                  <a:lnTo>
                    <a:pt x="34" y="338"/>
                  </a:lnTo>
                  <a:cubicBezTo>
                    <a:pt x="65" y="461"/>
                    <a:pt x="175" y="543"/>
                    <a:pt x="297" y="543"/>
                  </a:cubicBezTo>
                  <a:cubicBezTo>
                    <a:pt x="318" y="543"/>
                    <a:pt x="340" y="542"/>
                    <a:pt x="362" y="536"/>
                  </a:cubicBezTo>
                  <a:cubicBezTo>
                    <a:pt x="506" y="501"/>
                    <a:pt x="594" y="355"/>
                    <a:pt x="561" y="210"/>
                  </a:cubicBezTo>
                  <a:lnTo>
                    <a:pt x="559" y="210"/>
                  </a:lnTo>
                  <a:cubicBezTo>
                    <a:pt x="531" y="85"/>
                    <a:pt x="420" y="0"/>
                    <a:pt x="2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7" name="Google Shape;345;p16"/>
            <p:cNvSpPr/>
            <p:nvPr/>
          </p:nvSpPr>
          <p:spPr>
            <a:xfrm>
              <a:off x="3254850" y="2119250"/>
              <a:ext cx="15400" cy="13650"/>
            </a:xfrm>
            <a:custGeom>
              <a:avLst/>
              <a:gdLst/>
              <a:ahLst/>
              <a:cxnLst/>
              <a:rect l="l" t="t" r="r" b="b"/>
              <a:pathLst>
                <a:path w="616" h="546" extrusionOk="0">
                  <a:moveTo>
                    <a:pt x="309" y="1"/>
                  </a:moveTo>
                  <a:cubicBezTo>
                    <a:pt x="206" y="1"/>
                    <a:pt x="107" y="61"/>
                    <a:pt x="63" y="161"/>
                  </a:cubicBezTo>
                  <a:lnTo>
                    <a:pt x="59" y="168"/>
                  </a:lnTo>
                  <a:cubicBezTo>
                    <a:pt x="0" y="305"/>
                    <a:pt x="64" y="463"/>
                    <a:pt x="202" y="523"/>
                  </a:cubicBezTo>
                  <a:cubicBezTo>
                    <a:pt x="237" y="538"/>
                    <a:pt x="272" y="545"/>
                    <a:pt x="308" y="545"/>
                  </a:cubicBezTo>
                  <a:cubicBezTo>
                    <a:pt x="413" y="545"/>
                    <a:pt x="512" y="483"/>
                    <a:pt x="556" y="380"/>
                  </a:cubicBezTo>
                  <a:cubicBezTo>
                    <a:pt x="616" y="245"/>
                    <a:pt x="556" y="85"/>
                    <a:pt x="420" y="25"/>
                  </a:cubicBezTo>
                  <a:cubicBezTo>
                    <a:pt x="384" y="9"/>
                    <a:pt x="346" y="1"/>
                    <a:pt x="3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8" name="Google Shape;346;p16"/>
            <p:cNvSpPr/>
            <p:nvPr/>
          </p:nvSpPr>
          <p:spPr>
            <a:xfrm>
              <a:off x="3249125" y="2138675"/>
              <a:ext cx="14775" cy="13650"/>
            </a:xfrm>
            <a:custGeom>
              <a:avLst/>
              <a:gdLst/>
              <a:ahLst/>
              <a:cxnLst/>
              <a:rect l="l" t="t" r="r" b="b"/>
              <a:pathLst>
                <a:path w="591" h="546" extrusionOk="0">
                  <a:moveTo>
                    <a:pt x="294" y="1"/>
                  </a:moveTo>
                  <a:cubicBezTo>
                    <a:pt x="170" y="1"/>
                    <a:pt x="57" y="88"/>
                    <a:pt x="31" y="215"/>
                  </a:cubicBezTo>
                  <a:lnTo>
                    <a:pt x="30" y="223"/>
                  </a:lnTo>
                  <a:cubicBezTo>
                    <a:pt x="0" y="369"/>
                    <a:pt x="97" y="510"/>
                    <a:pt x="244" y="540"/>
                  </a:cubicBezTo>
                  <a:cubicBezTo>
                    <a:pt x="260" y="543"/>
                    <a:pt x="279" y="545"/>
                    <a:pt x="295" y="545"/>
                  </a:cubicBezTo>
                  <a:cubicBezTo>
                    <a:pt x="422" y="545"/>
                    <a:pt x="535" y="455"/>
                    <a:pt x="561" y="325"/>
                  </a:cubicBezTo>
                  <a:cubicBezTo>
                    <a:pt x="590" y="181"/>
                    <a:pt x="497" y="36"/>
                    <a:pt x="350" y="7"/>
                  </a:cubicBezTo>
                  <a:cubicBezTo>
                    <a:pt x="331" y="2"/>
                    <a:pt x="313" y="1"/>
                    <a:pt x="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9" name="Google Shape;347;p16"/>
            <p:cNvSpPr/>
            <p:nvPr/>
          </p:nvSpPr>
          <p:spPr>
            <a:xfrm>
              <a:off x="3264925" y="2101625"/>
              <a:ext cx="15425" cy="13600"/>
            </a:xfrm>
            <a:custGeom>
              <a:avLst/>
              <a:gdLst/>
              <a:ahLst/>
              <a:cxnLst/>
              <a:rect l="l" t="t" r="r" b="b"/>
              <a:pathLst>
                <a:path w="617" h="544" extrusionOk="0">
                  <a:moveTo>
                    <a:pt x="308" y="1"/>
                  </a:moveTo>
                  <a:cubicBezTo>
                    <a:pt x="224" y="1"/>
                    <a:pt x="142" y="39"/>
                    <a:pt x="88" y="113"/>
                  </a:cubicBezTo>
                  <a:lnTo>
                    <a:pt x="308" y="272"/>
                  </a:lnTo>
                  <a:lnTo>
                    <a:pt x="88" y="114"/>
                  </a:lnTo>
                  <a:lnTo>
                    <a:pt x="88" y="114"/>
                  </a:lnTo>
                  <a:cubicBezTo>
                    <a:pt x="0" y="235"/>
                    <a:pt x="28" y="404"/>
                    <a:pt x="149" y="492"/>
                  </a:cubicBezTo>
                  <a:cubicBezTo>
                    <a:pt x="196" y="527"/>
                    <a:pt x="251" y="543"/>
                    <a:pt x="306" y="543"/>
                  </a:cubicBezTo>
                  <a:cubicBezTo>
                    <a:pt x="391" y="543"/>
                    <a:pt x="473" y="505"/>
                    <a:pt x="526" y="431"/>
                  </a:cubicBezTo>
                  <a:lnTo>
                    <a:pt x="528" y="428"/>
                  </a:lnTo>
                  <a:cubicBezTo>
                    <a:pt x="616" y="307"/>
                    <a:pt x="587" y="138"/>
                    <a:pt x="466" y="50"/>
                  </a:cubicBezTo>
                  <a:lnTo>
                    <a:pt x="466" y="52"/>
                  </a:lnTo>
                  <a:cubicBezTo>
                    <a:pt x="418" y="17"/>
                    <a:pt x="363" y="1"/>
                    <a:pt x="3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0" name="Google Shape;348;p16"/>
            <p:cNvSpPr/>
            <p:nvPr/>
          </p:nvSpPr>
          <p:spPr>
            <a:xfrm>
              <a:off x="3278675" y="2086500"/>
              <a:ext cx="15125" cy="13600"/>
            </a:xfrm>
            <a:custGeom>
              <a:avLst/>
              <a:gdLst/>
              <a:ahLst/>
              <a:cxnLst/>
              <a:rect l="l" t="t" r="r" b="b"/>
              <a:pathLst>
                <a:path w="605" h="544" extrusionOk="0">
                  <a:moveTo>
                    <a:pt x="302" y="1"/>
                  </a:moveTo>
                  <a:cubicBezTo>
                    <a:pt x="238" y="1"/>
                    <a:pt x="173" y="24"/>
                    <a:pt x="121" y="71"/>
                  </a:cubicBezTo>
                  <a:cubicBezTo>
                    <a:pt x="121" y="71"/>
                    <a:pt x="119" y="73"/>
                    <a:pt x="119" y="73"/>
                  </a:cubicBezTo>
                  <a:cubicBezTo>
                    <a:pt x="9" y="172"/>
                    <a:pt x="0" y="342"/>
                    <a:pt x="101" y="454"/>
                  </a:cubicBezTo>
                  <a:cubicBezTo>
                    <a:pt x="154" y="512"/>
                    <a:pt x="227" y="543"/>
                    <a:pt x="301" y="543"/>
                  </a:cubicBezTo>
                  <a:cubicBezTo>
                    <a:pt x="367" y="543"/>
                    <a:pt x="433" y="520"/>
                    <a:pt x="484" y="472"/>
                  </a:cubicBezTo>
                  <a:cubicBezTo>
                    <a:pt x="596" y="373"/>
                    <a:pt x="605" y="201"/>
                    <a:pt x="504" y="91"/>
                  </a:cubicBezTo>
                  <a:cubicBezTo>
                    <a:pt x="450" y="31"/>
                    <a:pt x="376" y="1"/>
                    <a:pt x="3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1" name="Google Shape;349;p16"/>
            <p:cNvSpPr/>
            <p:nvPr/>
          </p:nvSpPr>
          <p:spPr>
            <a:xfrm>
              <a:off x="3294925" y="2074625"/>
              <a:ext cx="15550" cy="13600"/>
            </a:xfrm>
            <a:custGeom>
              <a:avLst/>
              <a:gdLst/>
              <a:ahLst/>
              <a:cxnLst/>
              <a:rect l="l" t="t" r="r" b="b"/>
              <a:pathLst>
                <a:path w="622" h="544" extrusionOk="0">
                  <a:moveTo>
                    <a:pt x="311" y="0"/>
                  </a:moveTo>
                  <a:cubicBezTo>
                    <a:pt x="267" y="0"/>
                    <a:pt x="222" y="11"/>
                    <a:pt x="180" y="35"/>
                  </a:cubicBezTo>
                  <a:cubicBezTo>
                    <a:pt x="178" y="35"/>
                    <a:pt x="175" y="36"/>
                    <a:pt x="175" y="38"/>
                  </a:cubicBezTo>
                  <a:cubicBezTo>
                    <a:pt x="45" y="111"/>
                    <a:pt x="1" y="278"/>
                    <a:pt x="74" y="408"/>
                  </a:cubicBezTo>
                  <a:cubicBezTo>
                    <a:pt x="125" y="494"/>
                    <a:pt x="215" y="544"/>
                    <a:pt x="310" y="544"/>
                  </a:cubicBezTo>
                  <a:cubicBezTo>
                    <a:pt x="356" y="544"/>
                    <a:pt x="402" y="531"/>
                    <a:pt x="444" y="507"/>
                  </a:cubicBezTo>
                  <a:cubicBezTo>
                    <a:pt x="574" y="434"/>
                    <a:pt x="622" y="269"/>
                    <a:pt x="548" y="139"/>
                  </a:cubicBezTo>
                  <a:cubicBezTo>
                    <a:pt x="499" y="50"/>
                    <a:pt x="406" y="0"/>
                    <a:pt x="3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2" name="Google Shape;350;p16"/>
            <p:cNvSpPr/>
            <p:nvPr/>
          </p:nvSpPr>
          <p:spPr>
            <a:xfrm>
              <a:off x="3313700" y="2066500"/>
              <a:ext cx="15275" cy="13575"/>
            </a:xfrm>
            <a:custGeom>
              <a:avLst/>
              <a:gdLst/>
              <a:ahLst/>
              <a:cxnLst/>
              <a:rect l="l" t="t" r="r" b="b"/>
              <a:pathLst>
                <a:path w="611" h="543" extrusionOk="0">
                  <a:moveTo>
                    <a:pt x="307" y="0"/>
                  </a:moveTo>
                  <a:cubicBezTo>
                    <a:pt x="280" y="0"/>
                    <a:pt x="252" y="4"/>
                    <a:pt x="224" y="13"/>
                  </a:cubicBezTo>
                  <a:lnTo>
                    <a:pt x="303" y="273"/>
                  </a:lnTo>
                  <a:lnTo>
                    <a:pt x="224" y="15"/>
                  </a:lnTo>
                  <a:cubicBezTo>
                    <a:pt x="81" y="59"/>
                    <a:pt x="1" y="209"/>
                    <a:pt x="45" y="352"/>
                  </a:cubicBezTo>
                  <a:cubicBezTo>
                    <a:pt x="81" y="469"/>
                    <a:pt x="188" y="543"/>
                    <a:pt x="303" y="543"/>
                  </a:cubicBezTo>
                  <a:cubicBezTo>
                    <a:pt x="331" y="543"/>
                    <a:pt x="356" y="539"/>
                    <a:pt x="384" y="532"/>
                  </a:cubicBezTo>
                  <a:cubicBezTo>
                    <a:pt x="384" y="532"/>
                    <a:pt x="387" y="530"/>
                    <a:pt x="389" y="530"/>
                  </a:cubicBezTo>
                  <a:cubicBezTo>
                    <a:pt x="532" y="484"/>
                    <a:pt x="611" y="330"/>
                    <a:pt x="565" y="189"/>
                  </a:cubicBezTo>
                  <a:cubicBezTo>
                    <a:pt x="528" y="74"/>
                    <a:pt x="422" y="0"/>
                    <a:pt x="3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3" name="Google Shape;351;p16"/>
            <p:cNvSpPr/>
            <p:nvPr/>
          </p:nvSpPr>
          <p:spPr>
            <a:xfrm>
              <a:off x="3334175" y="2062575"/>
              <a:ext cx="14175" cy="13575"/>
            </a:xfrm>
            <a:custGeom>
              <a:avLst/>
              <a:gdLst/>
              <a:ahLst/>
              <a:cxnLst/>
              <a:rect l="l" t="t" r="r" b="b"/>
              <a:pathLst>
                <a:path w="567" h="543" extrusionOk="0">
                  <a:moveTo>
                    <a:pt x="285" y="1"/>
                  </a:moveTo>
                  <a:cubicBezTo>
                    <a:pt x="277" y="1"/>
                    <a:pt x="269" y="1"/>
                    <a:pt x="261" y="2"/>
                  </a:cubicBezTo>
                  <a:lnTo>
                    <a:pt x="259" y="2"/>
                  </a:lnTo>
                  <a:cubicBezTo>
                    <a:pt x="109" y="16"/>
                    <a:pt x="1" y="146"/>
                    <a:pt x="14" y="295"/>
                  </a:cubicBezTo>
                  <a:cubicBezTo>
                    <a:pt x="26" y="436"/>
                    <a:pt x="146" y="542"/>
                    <a:pt x="285" y="542"/>
                  </a:cubicBezTo>
                  <a:lnTo>
                    <a:pt x="309" y="542"/>
                  </a:lnTo>
                  <a:cubicBezTo>
                    <a:pt x="457" y="528"/>
                    <a:pt x="567" y="397"/>
                    <a:pt x="554" y="247"/>
                  </a:cubicBezTo>
                  <a:lnTo>
                    <a:pt x="554" y="247"/>
                  </a:lnTo>
                  <a:lnTo>
                    <a:pt x="554" y="249"/>
                  </a:lnTo>
                  <a:cubicBezTo>
                    <a:pt x="542" y="107"/>
                    <a:pt x="423" y="1"/>
                    <a:pt x="2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4" name="Google Shape;352;p16"/>
            <p:cNvSpPr/>
            <p:nvPr/>
          </p:nvSpPr>
          <p:spPr>
            <a:xfrm>
              <a:off x="3247850" y="2158875"/>
              <a:ext cx="13700" cy="13650"/>
            </a:xfrm>
            <a:custGeom>
              <a:avLst/>
              <a:gdLst/>
              <a:ahLst/>
              <a:cxnLst/>
              <a:rect l="l" t="t" r="r" b="b"/>
              <a:pathLst>
                <a:path w="548" h="546" extrusionOk="0">
                  <a:moveTo>
                    <a:pt x="274" y="1"/>
                  </a:moveTo>
                  <a:cubicBezTo>
                    <a:pt x="272" y="1"/>
                    <a:pt x="270" y="1"/>
                    <a:pt x="268" y="1"/>
                  </a:cubicBezTo>
                  <a:cubicBezTo>
                    <a:pt x="117" y="7"/>
                    <a:pt x="0" y="129"/>
                    <a:pt x="6" y="278"/>
                  </a:cubicBezTo>
                  <a:lnTo>
                    <a:pt x="275" y="274"/>
                  </a:lnTo>
                  <a:lnTo>
                    <a:pt x="6" y="280"/>
                  </a:lnTo>
                  <a:cubicBezTo>
                    <a:pt x="7" y="426"/>
                    <a:pt x="128" y="545"/>
                    <a:pt x="275" y="545"/>
                  </a:cubicBezTo>
                  <a:lnTo>
                    <a:pt x="279" y="545"/>
                  </a:lnTo>
                  <a:cubicBezTo>
                    <a:pt x="429" y="543"/>
                    <a:pt x="548" y="421"/>
                    <a:pt x="546" y="270"/>
                  </a:cubicBezTo>
                  <a:lnTo>
                    <a:pt x="546" y="265"/>
                  </a:lnTo>
                  <a:cubicBezTo>
                    <a:pt x="542" y="117"/>
                    <a:pt x="422" y="1"/>
                    <a:pt x="2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5" name="Google Shape;353;p16"/>
            <p:cNvSpPr/>
            <p:nvPr/>
          </p:nvSpPr>
          <p:spPr>
            <a:xfrm>
              <a:off x="3318375" y="2098100"/>
              <a:ext cx="61600" cy="131675"/>
            </a:xfrm>
            <a:custGeom>
              <a:avLst/>
              <a:gdLst/>
              <a:ahLst/>
              <a:cxnLst/>
              <a:rect l="l" t="t" r="r" b="b"/>
              <a:pathLst>
                <a:path w="2464" h="5267" extrusionOk="0">
                  <a:moveTo>
                    <a:pt x="1232" y="1"/>
                  </a:moveTo>
                  <a:cubicBezTo>
                    <a:pt x="1082" y="1"/>
                    <a:pt x="961" y="122"/>
                    <a:pt x="961" y="272"/>
                  </a:cubicBezTo>
                  <a:lnTo>
                    <a:pt x="961" y="675"/>
                  </a:lnTo>
                  <a:lnTo>
                    <a:pt x="953" y="675"/>
                  </a:lnTo>
                  <a:cubicBezTo>
                    <a:pt x="428" y="675"/>
                    <a:pt x="1" y="1102"/>
                    <a:pt x="1" y="1628"/>
                  </a:cubicBezTo>
                  <a:lnTo>
                    <a:pt x="1" y="1952"/>
                  </a:lnTo>
                  <a:cubicBezTo>
                    <a:pt x="1" y="2476"/>
                    <a:pt x="428" y="2905"/>
                    <a:pt x="953" y="2905"/>
                  </a:cubicBezTo>
                  <a:lnTo>
                    <a:pt x="1510" y="2905"/>
                  </a:lnTo>
                  <a:cubicBezTo>
                    <a:pt x="1738" y="2905"/>
                    <a:pt x="1921" y="3088"/>
                    <a:pt x="1921" y="3315"/>
                  </a:cubicBezTo>
                  <a:lnTo>
                    <a:pt x="1921" y="3639"/>
                  </a:lnTo>
                  <a:cubicBezTo>
                    <a:pt x="1921" y="3867"/>
                    <a:pt x="1738" y="4052"/>
                    <a:pt x="1510" y="4052"/>
                  </a:cubicBezTo>
                  <a:lnTo>
                    <a:pt x="893" y="4052"/>
                  </a:lnTo>
                  <a:cubicBezTo>
                    <a:pt x="699" y="4052"/>
                    <a:pt x="541" y="3894"/>
                    <a:pt x="541" y="3700"/>
                  </a:cubicBezTo>
                  <a:cubicBezTo>
                    <a:pt x="541" y="3550"/>
                    <a:pt x="420" y="3429"/>
                    <a:pt x="270" y="3429"/>
                  </a:cubicBezTo>
                  <a:cubicBezTo>
                    <a:pt x="122" y="3429"/>
                    <a:pt x="1" y="3550"/>
                    <a:pt x="1" y="3700"/>
                  </a:cubicBezTo>
                  <a:cubicBezTo>
                    <a:pt x="1" y="4193"/>
                    <a:pt x="400" y="4592"/>
                    <a:pt x="893" y="4592"/>
                  </a:cubicBezTo>
                  <a:lnTo>
                    <a:pt x="961" y="4592"/>
                  </a:lnTo>
                  <a:lnTo>
                    <a:pt x="961" y="4995"/>
                  </a:lnTo>
                  <a:cubicBezTo>
                    <a:pt x="961" y="5144"/>
                    <a:pt x="1082" y="5267"/>
                    <a:pt x="1232" y="5267"/>
                  </a:cubicBezTo>
                  <a:cubicBezTo>
                    <a:pt x="1380" y="5267"/>
                    <a:pt x="1501" y="5144"/>
                    <a:pt x="1501" y="4995"/>
                  </a:cubicBezTo>
                  <a:lnTo>
                    <a:pt x="1501" y="4592"/>
                  </a:lnTo>
                  <a:lnTo>
                    <a:pt x="1510" y="4592"/>
                  </a:lnTo>
                  <a:cubicBezTo>
                    <a:pt x="2034" y="4592"/>
                    <a:pt x="2463" y="4165"/>
                    <a:pt x="2463" y="3639"/>
                  </a:cubicBezTo>
                  <a:lnTo>
                    <a:pt x="2463" y="3315"/>
                  </a:lnTo>
                  <a:cubicBezTo>
                    <a:pt x="2463" y="2789"/>
                    <a:pt x="2036" y="2362"/>
                    <a:pt x="1510" y="2362"/>
                  </a:cubicBezTo>
                  <a:lnTo>
                    <a:pt x="953" y="2362"/>
                  </a:lnTo>
                  <a:cubicBezTo>
                    <a:pt x="726" y="2362"/>
                    <a:pt x="541" y="2179"/>
                    <a:pt x="541" y="1952"/>
                  </a:cubicBezTo>
                  <a:lnTo>
                    <a:pt x="541" y="1628"/>
                  </a:lnTo>
                  <a:cubicBezTo>
                    <a:pt x="541" y="1400"/>
                    <a:pt x="726" y="1215"/>
                    <a:pt x="953" y="1215"/>
                  </a:cubicBezTo>
                  <a:lnTo>
                    <a:pt x="1569" y="1215"/>
                  </a:lnTo>
                  <a:cubicBezTo>
                    <a:pt x="1763" y="1215"/>
                    <a:pt x="1921" y="1373"/>
                    <a:pt x="1921" y="1567"/>
                  </a:cubicBezTo>
                  <a:cubicBezTo>
                    <a:pt x="1921" y="1717"/>
                    <a:pt x="2042" y="1838"/>
                    <a:pt x="2192" y="1838"/>
                  </a:cubicBezTo>
                  <a:cubicBezTo>
                    <a:pt x="2340" y="1838"/>
                    <a:pt x="2463" y="1717"/>
                    <a:pt x="2463" y="1567"/>
                  </a:cubicBezTo>
                  <a:cubicBezTo>
                    <a:pt x="2463" y="1074"/>
                    <a:pt x="2062" y="675"/>
                    <a:pt x="1569" y="675"/>
                  </a:cubicBezTo>
                  <a:lnTo>
                    <a:pt x="1501" y="675"/>
                  </a:lnTo>
                  <a:lnTo>
                    <a:pt x="1501" y="272"/>
                  </a:lnTo>
                  <a:cubicBezTo>
                    <a:pt x="1501" y="122"/>
                    <a:pt x="1380" y="1"/>
                    <a:pt x="12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6" name="Google Shape;354;p16"/>
            <p:cNvSpPr/>
            <p:nvPr/>
          </p:nvSpPr>
          <p:spPr>
            <a:xfrm>
              <a:off x="3294825" y="2018300"/>
              <a:ext cx="227150" cy="127925"/>
            </a:xfrm>
            <a:custGeom>
              <a:avLst/>
              <a:gdLst/>
              <a:ahLst/>
              <a:cxnLst/>
              <a:rect l="l" t="t" r="r" b="b"/>
              <a:pathLst>
                <a:path w="9086" h="5117" extrusionOk="0">
                  <a:moveTo>
                    <a:pt x="835" y="1"/>
                  </a:moveTo>
                  <a:cubicBezTo>
                    <a:pt x="375" y="1"/>
                    <a:pt x="1" y="375"/>
                    <a:pt x="1" y="835"/>
                  </a:cubicBezTo>
                  <a:cubicBezTo>
                    <a:pt x="1" y="1294"/>
                    <a:pt x="375" y="1668"/>
                    <a:pt x="835" y="1668"/>
                  </a:cubicBezTo>
                  <a:lnTo>
                    <a:pt x="1989" y="1668"/>
                  </a:lnTo>
                  <a:cubicBezTo>
                    <a:pt x="2137" y="1668"/>
                    <a:pt x="2258" y="1547"/>
                    <a:pt x="2258" y="1399"/>
                  </a:cubicBezTo>
                  <a:cubicBezTo>
                    <a:pt x="2258" y="1249"/>
                    <a:pt x="2137" y="1128"/>
                    <a:pt x="1989" y="1128"/>
                  </a:cubicBezTo>
                  <a:lnTo>
                    <a:pt x="835" y="1128"/>
                  </a:lnTo>
                  <a:cubicBezTo>
                    <a:pt x="673" y="1128"/>
                    <a:pt x="543" y="996"/>
                    <a:pt x="543" y="835"/>
                  </a:cubicBezTo>
                  <a:cubicBezTo>
                    <a:pt x="543" y="673"/>
                    <a:pt x="673" y="543"/>
                    <a:pt x="835" y="543"/>
                  </a:cubicBezTo>
                  <a:lnTo>
                    <a:pt x="3654" y="543"/>
                  </a:lnTo>
                  <a:cubicBezTo>
                    <a:pt x="4079" y="543"/>
                    <a:pt x="4477" y="730"/>
                    <a:pt x="4748" y="1054"/>
                  </a:cubicBezTo>
                  <a:lnTo>
                    <a:pt x="5423" y="1866"/>
                  </a:lnTo>
                  <a:cubicBezTo>
                    <a:pt x="5785" y="2300"/>
                    <a:pt x="6311" y="2555"/>
                    <a:pt x="6875" y="2572"/>
                  </a:cubicBezTo>
                  <a:lnTo>
                    <a:pt x="6875" y="4166"/>
                  </a:lnTo>
                  <a:lnTo>
                    <a:pt x="5881" y="4166"/>
                  </a:lnTo>
                  <a:cubicBezTo>
                    <a:pt x="5391" y="4166"/>
                    <a:pt x="4928" y="3977"/>
                    <a:pt x="4574" y="3638"/>
                  </a:cubicBezTo>
                  <a:lnTo>
                    <a:pt x="3119" y="2233"/>
                  </a:lnTo>
                  <a:cubicBezTo>
                    <a:pt x="3017" y="2134"/>
                    <a:pt x="3011" y="1967"/>
                    <a:pt x="3108" y="1862"/>
                  </a:cubicBezTo>
                  <a:cubicBezTo>
                    <a:pt x="3161" y="1806"/>
                    <a:pt x="3231" y="1778"/>
                    <a:pt x="3303" y="1778"/>
                  </a:cubicBezTo>
                  <a:cubicBezTo>
                    <a:pt x="3367" y="1778"/>
                    <a:pt x="3431" y="1801"/>
                    <a:pt x="3482" y="1848"/>
                  </a:cubicBezTo>
                  <a:lnTo>
                    <a:pt x="4624" y="2894"/>
                  </a:lnTo>
                  <a:cubicBezTo>
                    <a:pt x="4676" y="2942"/>
                    <a:pt x="4742" y="2965"/>
                    <a:pt x="4808" y="2965"/>
                  </a:cubicBezTo>
                  <a:cubicBezTo>
                    <a:pt x="4881" y="2965"/>
                    <a:pt x="4953" y="2936"/>
                    <a:pt x="5007" y="2878"/>
                  </a:cubicBezTo>
                  <a:cubicBezTo>
                    <a:pt x="5107" y="2768"/>
                    <a:pt x="5100" y="2597"/>
                    <a:pt x="4990" y="2496"/>
                  </a:cubicBezTo>
                  <a:lnTo>
                    <a:pt x="3847" y="1448"/>
                  </a:lnTo>
                  <a:cubicBezTo>
                    <a:pt x="3693" y="1307"/>
                    <a:pt x="3497" y="1237"/>
                    <a:pt x="3303" y="1237"/>
                  </a:cubicBezTo>
                  <a:cubicBezTo>
                    <a:pt x="3086" y="1237"/>
                    <a:pt x="2869" y="1324"/>
                    <a:pt x="2711" y="1496"/>
                  </a:cubicBezTo>
                  <a:cubicBezTo>
                    <a:pt x="2416" y="1815"/>
                    <a:pt x="2430" y="2321"/>
                    <a:pt x="2744" y="2623"/>
                  </a:cubicBezTo>
                  <a:lnTo>
                    <a:pt x="4199" y="4026"/>
                  </a:lnTo>
                  <a:cubicBezTo>
                    <a:pt x="4653" y="4466"/>
                    <a:pt x="5250" y="4706"/>
                    <a:pt x="5881" y="4706"/>
                  </a:cubicBezTo>
                  <a:lnTo>
                    <a:pt x="6927" y="4706"/>
                  </a:lnTo>
                  <a:cubicBezTo>
                    <a:pt x="7029" y="4948"/>
                    <a:pt x="7268" y="5117"/>
                    <a:pt x="7544" y="5117"/>
                  </a:cubicBezTo>
                  <a:lnTo>
                    <a:pt x="8816" y="5117"/>
                  </a:lnTo>
                  <a:cubicBezTo>
                    <a:pt x="8964" y="5117"/>
                    <a:pt x="9085" y="4996"/>
                    <a:pt x="9085" y="4845"/>
                  </a:cubicBezTo>
                  <a:lnTo>
                    <a:pt x="9085" y="2766"/>
                  </a:lnTo>
                  <a:cubicBezTo>
                    <a:pt x="9085" y="2617"/>
                    <a:pt x="8964" y="2496"/>
                    <a:pt x="8816" y="2496"/>
                  </a:cubicBezTo>
                  <a:cubicBezTo>
                    <a:pt x="8666" y="2496"/>
                    <a:pt x="8545" y="2617"/>
                    <a:pt x="8545" y="2766"/>
                  </a:cubicBezTo>
                  <a:lnTo>
                    <a:pt x="8545" y="4576"/>
                  </a:lnTo>
                  <a:lnTo>
                    <a:pt x="7544" y="4576"/>
                  </a:lnTo>
                  <a:cubicBezTo>
                    <a:pt x="7473" y="4576"/>
                    <a:pt x="7416" y="4517"/>
                    <a:pt x="7416" y="4446"/>
                  </a:cubicBezTo>
                  <a:lnTo>
                    <a:pt x="7416" y="2282"/>
                  </a:lnTo>
                  <a:cubicBezTo>
                    <a:pt x="7416" y="2212"/>
                    <a:pt x="7473" y="2154"/>
                    <a:pt x="7544" y="2154"/>
                  </a:cubicBezTo>
                  <a:lnTo>
                    <a:pt x="7804" y="2154"/>
                  </a:lnTo>
                  <a:cubicBezTo>
                    <a:pt x="7955" y="2154"/>
                    <a:pt x="8076" y="2033"/>
                    <a:pt x="8076" y="1884"/>
                  </a:cubicBezTo>
                  <a:cubicBezTo>
                    <a:pt x="8076" y="1734"/>
                    <a:pt x="7955" y="1613"/>
                    <a:pt x="7804" y="1613"/>
                  </a:cubicBezTo>
                  <a:lnTo>
                    <a:pt x="7544" y="1613"/>
                  </a:lnTo>
                  <a:cubicBezTo>
                    <a:pt x="7264" y="1613"/>
                    <a:pt x="7024" y="1787"/>
                    <a:pt x="6923" y="2031"/>
                  </a:cubicBezTo>
                  <a:cubicBezTo>
                    <a:pt x="6504" y="2029"/>
                    <a:pt x="6108" y="1842"/>
                    <a:pt x="5838" y="1520"/>
                  </a:cubicBezTo>
                  <a:lnTo>
                    <a:pt x="5164" y="708"/>
                  </a:lnTo>
                  <a:cubicBezTo>
                    <a:pt x="4790" y="259"/>
                    <a:pt x="4241" y="1"/>
                    <a:pt x="36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7" name="Google Shape;355;p16"/>
            <p:cNvSpPr/>
            <p:nvPr/>
          </p:nvSpPr>
          <p:spPr>
            <a:xfrm>
              <a:off x="3176325" y="2256500"/>
              <a:ext cx="13550" cy="13550"/>
            </a:xfrm>
            <a:custGeom>
              <a:avLst/>
              <a:gdLst/>
              <a:ahLst/>
              <a:cxnLst/>
              <a:rect l="l" t="t" r="r" b="b"/>
              <a:pathLst>
                <a:path w="542" h="542" extrusionOk="0">
                  <a:moveTo>
                    <a:pt x="272" y="1"/>
                  </a:moveTo>
                  <a:cubicBezTo>
                    <a:pt x="122" y="1"/>
                    <a:pt x="1" y="121"/>
                    <a:pt x="1" y="270"/>
                  </a:cubicBezTo>
                  <a:cubicBezTo>
                    <a:pt x="1" y="420"/>
                    <a:pt x="122" y="541"/>
                    <a:pt x="272" y="541"/>
                  </a:cubicBezTo>
                  <a:cubicBezTo>
                    <a:pt x="420" y="541"/>
                    <a:pt x="541" y="420"/>
                    <a:pt x="541" y="270"/>
                  </a:cubicBezTo>
                  <a:cubicBezTo>
                    <a:pt x="541" y="121"/>
                    <a:pt x="420" y="1"/>
                    <a:pt x="2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28" name="Google Shape;413;p16"/>
          <p:cNvGrpSpPr/>
          <p:nvPr/>
        </p:nvGrpSpPr>
        <p:grpSpPr>
          <a:xfrm>
            <a:off x="6679520" y="3402239"/>
            <a:ext cx="270648" cy="373329"/>
            <a:chOff x="1719875" y="1425775"/>
            <a:chExt cx="250600" cy="345675"/>
          </a:xfrm>
          <a:solidFill>
            <a:schemeClr val="bg1"/>
          </a:solidFill>
        </p:grpSpPr>
        <p:sp>
          <p:nvSpPr>
            <p:cNvPr id="129" name="Google Shape;414;p16"/>
            <p:cNvSpPr/>
            <p:nvPr/>
          </p:nvSpPr>
          <p:spPr>
            <a:xfrm>
              <a:off x="1837325" y="1579250"/>
              <a:ext cx="13550" cy="13500"/>
            </a:xfrm>
            <a:custGeom>
              <a:avLst/>
              <a:gdLst/>
              <a:ahLst/>
              <a:cxnLst/>
              <a:rect l="l" t="t" r="r" b="b"/>
              <a:pathLst>
                <a:path w="542" h="540" extrusionOk="0">
                  <a:moveTo>
                    <a:pt x="272" y="1"/>
                  </a:moveTo>
                  <a:cubicBezTo>
                    <a:pt x="122" y="1"/>
                    <a:pt x="1" y="122"/>
                    <a:pt x="1" y="270"/>
                  </a:cubicBezTo>
                  <a:cubicBezTo>
                    <a:pt x="1" y="419"/>
                    <a:pt x="122" y="540"/>
                    <a:pt x="272" y="540"/>
                  </a:cubicBezTo>
                  <a:cubicBezTo>
                    <a:pt x="420" y="540"/>
                    <a:pt x="541" y="419"/>
                    <a:pt x="541" y="270"/>
                  </a:cubicBezTo>
                  <a:cubicBezTo>
                    <a:pt x="541" y="122"/>
                    <a:pt x="420" y="1"/>
                    <a:pt x="2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0" name="Google Shape;415;p16"/>
            <p:cNvSpPr/>
            <p:nvPr/>
          </p:nvSpPr>
          <p:spPr>
            <a:xfrm>
              <a:off x="1781775" y="1456325"/>
              <a:ext cx="13525" cy="13525"/>
            </a:xfrm>
            <a:custGeom>
              <a:avLst/>
              <a:gdLst/>
              <a:ahLst/>
              <a:cxnLst/>
              <a:rect l="l" t="t" r="r" b="b"/>
              <a:pathLst>
                <a:path w="541" h="541" extrusionOk="0">
                  <a:moveTo>
                    <a:pt x="269" y="0"/>
                  </a:moveTo>
                  <a:cubicBezTo>
                    <a:pt x="121" y="0"/>
                    <a:pt x="0" y="121"/>
                    <a:pt x="0" y="270"/>
                  </a:cubicBezTo>
                  <a:cubicBezTo>
                    <a:pt x="0" y="420"/>
                    <a:pt x="121" y="541"/>
                    <a:pt x="269" y="541"/>
                  </a:cubicBezTo>
                  <a:cubicBezTo>
                    <a:pt x="420" y="541"/>
                    <a:pt x="541" y="420"/>
                    <a:pt x="541" y="270"/>
                  </a:cubicBezTo>
                  <a:cubicBezTo>
                    <a:pt x="541" y="121"/>
                    <a:pt x="420" y="0"/>
                    <a:pt x="2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1" name="Google Shape;416;p16"/>
            <p:cNvSpPr/>
            <p:nvPr/>
          </p:nvSpPr>
          <p:spPr>
            <a:xfrm>
              <a:off x="1837325" y="1615075"/>
              <a:ext cx="13550" cy="13550"/>
            </a:xfrm>
            <a:custGeom>
              <a:avLst/>
              <a:gdLst/>
              <a:ahLst/>
              <a:cxnLst/>
              <a:rect l="l" t="t" r="r" b="b"/>
              <a:pathLst>
                <a:path w="542" h="542" extrusionOk="0">
                  <a:moveTo>
                    <a:pt x="272" y="1"/>
                  </a:moveTo>
                  <a:cubicBezTo>
                    <a:pt x="122" y="1"/>
                    <a:pt x="1" y="122"/>
                    <a:pt x="1" y="270"/>
                  </a:cubicBezTo>
                  <a:cubicBezTo>
                    <a:pt x="1" y="420"/>
                    <a:pt x="122" y="541"/>
                    <a:pt x="272" y="541"/>
                  </a:cubicBezTo>
                  <a:cubicBezTo>
                    <a:pt x="420" y="541"/>
                    <a:pt x="541" y="420"/>
                    <a:pt x="541" y="270"/>
                  </a:cubicBezTo>
                  <a:cubicBezTo>
                    <a:pt x="541" y="122"/>
                    <a:pt x="420" y="1"/>
                    <a:pt x="2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2" name="Google Shape;417;p16"/>
            <p:cNvSpPr/>
            <p:nvPr/>
          </p:nvSpPr>
          <p:spPr>
            <a:xfrm>
              <a:off x="1837325" y="1650900"/>
              <a:ext cx="13550" cy="13550"/>
            </a:xfrm>
            <a:custGeom>
              <a:avLst/>
              <a:gdLst/>
              <a:ahLst/>
              <a:cxnLst/>
              <a:rect l="l" t="t" r="r" b="b"/>
              <a:pathLst>
                <a:path w="542" h="542" extrusionOk="0">
                  <a:moveTo>
                    <a:pt x="272" y="1"/>
                  </a:moveTo>
                  <a:cubicBezTo>
                    <a:pt x="122" y="1"/>
                    <a:pt x="1" y="122"/>
                    <a:pt x="1" y="272"/>
                  </a:cubicBezTo>
                  <a:cubicBezTo>
                    <a:pt x="1" y="420"/>
                    <a:pt x="122" y="541"/>
                    <a:pt x="272" y="541"/>
                  </a:cubicBezTo>
                  <a:cubicBezTo>
                    <a:pt x="420" y="541"/>
                    <a:pt x="541" y="420"/>
                    <a:pt x="541" y="272"/>
                  </a:cubicBezTo>
                  <a:cubicBezTo>
                    <a:pt x="541" y="122"/>
                    <a:pt x="420" y="1"/>
                    <a:pt x="2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3" name="Google Shape;418;p16"/>
            <p:cNvSpPr/>
            <p:nvPr/>
          </p:nvSpPr>
          <p:spPr>
            <a:xfrm>
              <a:off x="1719875" y="1425775"/>
              <a:ext cx="250600" cy="345675"/>
            </a:xfrm>
            <a:custGeom>
              <a:avLst/>
              <a:gdLst/>
              <a:ahLst/>
              <a:cxnLst/>
              <a:rect l="l" t="t" r="r" b="b"/>
              <a:pathLst>
                <a:path w="10024" h="13827" extrusionOk="0">
                  <a:moveTo>
                    <a:pt x="9470" y="541"/>
                  </a:moveTo>
                  <a:cubicBezTo>
                    <a:pt x="9400" y="927"/>
                    <a:pt x="9061" y="1222"/>
                    <a:pt x="8654" y="1222"/>
                  </a:cubicBezTo>
                  <a:lnTo>
                    <a:pt x="3993" y="1222"/>
                  </a:lnTo>
                  <a:cubicBezTo>
                    <a:pt x="3845" y="1222"/>
                    <a:pt x="3724" y="1343"/>
                    <a:pt x="3724" y="1492"/>
                  </a:cubicBezTo>
                  <a:cubicBezTo>
                    <a:pt x="3724" y="1642"/>
                    <a:pt x="3845" y="1763"/>
                    <a:pt x="3993" y="1763"/>
                  </a:cubicBezTo>
                  <a:lnTo>
                    <a:pt x="8271" y="1763"/>
                  </a:lnTo>
                  <a:lnTo>
                    <a:pt x="8271" y="4172"/>
                  </a:lnTo>
                  <a:cubicBezTo>
                    <a:pt x="8271" y="5088"/>
                    <a:pt x="7812" y="5929"/>
                    <a:pt x="7040" y="6426"/>
                  </a:cubicBezTo>
                  <a:cubicBezTo>
                    <a:pt x="6873" y="6534"/>
                    <a:pt x="6775" y="6715"/>
                    <a:pt x="6775" y="6915"/>
                  </a:cubicBezTo>
                  <a:cubicBezTo>
                    <a:pt x="6775" y="7113"/>
                    <a:pt x="6873" y="7294"/>
                    <a:pt x="7040" y="7402"/>
                  </a:cubicBezTo>
                  <a:cubicBezTo>
                    <a:pt x="7812" y="7897"/>
                    <a:pt x="8271" y="8740"/>
                    <a:pt x="8271" y="9654"/>
                  </a:cubicBezTo>
                  <a:lnTo>
                    <a:pt x="8271" y="11904"/>
                  </a:lnTo>
                  <a:lnTo>
                    <a:pt x="5137" y="10345"/>
                  </a:lnTo>
                  <a:cubicBezTo>
                    <a:pt x="5099" y="10326"/>
                    <a:pt x="5058" y="10316"/>
                    <a:pt x="5017" y="10316"/>
                  </a:cubicBezTo>
                  <a:cubicBezTo>
                    <a:pt x="4976" y="10316"/>
                    <a:pt x="4935" y="10326"/>
                    <a:pt x="4896" y="10345"/>
                  </a:cubicBezTo>
                  <a:lnTo>
                    <a:pt x="1763" y="11901"/>
                  </a:lnTo>
                  <a:lnTo>
                    <a:pt x="1763" y="9656"/>
                  </a:lnTo>
                  <a:cubicBezTo>
                    <a:pt x="1763" y="8740"/>
                    <a:pt x="2223" y="7897"/>
                    <a:pt x="2993" y="7402"/>
                  </a:cubicBezTo>
                  <a:cubicBezTo>
                    <a:pt x="3161" y="7294"/>
                    <a:pt x="3260" y="7113"/>
                    <a:pt x="3260" y="6913"/>
                  </a:cubicBezTo>
                  <a:cubicBezTo>
                    <a:pt x="3260" y="6715"/>
                    <a:pt x="3161" y="6532"/>
                    <a:pt x="2993" y="6426"/>
                  </a:cubicBezTo>
                  <a:cubicBezTo>
                    <a:pt x="2223" y="5929"/>
                    <a:pt x="1763" y="5088"/>
                    <a:pt x="1763" y="4172"/>
                  </a:cubicBezTo>
                  <a:lnTo>
                    <a:pt x="1763" y="1539"/>
                  </a:lnTo>
                  <a:cubicBezTo>
                    <a:pt x="1765" y="1525"/>
                    <a:pt x="1767" y="1508"/>
                    <a:pt x="1767" y="1492"/>
                  </a:cubicBezTo>
                  <a:cubicBezTo>
                    <a:pt x="1767" y="1343"/>
                    <a:pt x="1646" y="1222"/>
                    <a:pt x="1498" y="1222"/>
                  </a:cubicBezTo>
                  <a:lnTo>
                    <a:pt x="1371" y="1222"/>
                  </a:lnTo>
                  <a:cubicBezTo>
                    <a:pt x="964" y="1222"/>
                    <a:pt x="626" y="927"/>
                    <a:pt x="556" y="541"/>
                  </a:cubicBezTo>
                  <a:close/>
                  <a:moveTo>
                    <a:pt x="5017" y="10887"/>
                  </a:moveTo>
                  <a:lnTo>
                    <a:pt x="7385" y="12065"/>
                  </a:lnTo>
                  <a:lnTo>
                    <a:pt x="2643" y="12065"/>
                  </a:lnTo>
                  <a:lnTo>
                    <a:pt x="5017" y="10887"/>
                  </a:lnTo>
                  <a:close/>
                  <a:moveTo>
                    <a:pt x="8799" y="12606"/>
                  </a:moveTo>
                  <a:cubicBezTo>
                    <a:pt x="9175" y="12606"/>
                    <a:pt x="9481" y="12910"/>
                    <a:pt x="9483" y="13286"/>
                  </a:cubicBezTo>
                  <a:lnTo>
                    <a:pt x="541" y="13286"/>
                  </a:lnTo>
                  <a:cubicBezTo>
                    <a:pt x="543" y="12910"/>
                    <a:pt x="849" y="12606"/>
                    <a:pt x="1227" y="12606"/>
                  </a:cubicBezTo>
                  <a:close/>
                  <a:moveTo>
                    <a:pt x="272" y="0"/>
                  </a:moveTo>
                  <a:cubicBezTo>
                    <a:pt x="122" y="0"/>
                    <a:pt x="1" y="121"/>
                    <a:pt x="1" y="271"/>
                  </a:cubicBezTo>
                  <a:lnTo>
                    <a:pt x="1" y="392"/>
                  </a:lnTo>
                  <a:cubicBezTo>
                    <a:pt x="1" y="1098"/>
                    <a:pt x="538" y="1678"/>
                    <a:pt x="1223" y="1754"/>
                  </a:cubicBezTo>
                  <a:lnTo>
                    <a:pt x="1223" y="4172"/>
                  </a:lnTo>
                  <a:cubicBezTo>
                    <a:pt x="1223" y="5271"/>
                    <a:pt x="1774" y="6285"/>
                    <a:pt x="2701" y="6880"/>
                  </a:cubicBezTo>
                  <a:cubicBezTo>
                    <a:pt x="2714" y="6888"/>
                    <a:pt x="2720" y="6899"/>
                    <a:pt x="2720" y="6913"/>
                  </a:cubicBezTo>
                  <a:cubicBezTo>
                    <a:pt x="2720" y="6928"/>
                    <a:pt x="2714" y="6941"/>
                    <a:pt x="2701" y="6948"/>
                  </a:cubicBezTo>
                  <a:cubicBezTo>
                    <a:pt x="1774" y="7543"/>
                    <a:pt x="1223" y="8555"/>
                    <a:pt x="1223" y="9656"/>
                  </a:cubicBezTo>
                  <a:lnTo>
                    <a:pt x="1223" y="12065"/>
                  </a:lnTo>
                  <a:cubicBezTo>
                    <a:pt x="549" y="12067"/>
                    <a:pt x="1" y="12617"/>
                    <a:pt x="1" y="13291"/>
                  </a:cubicBezTo>
                  <a:lnTo>
                    <a:pt x="1" y="13557"/>
                  </a:lnTo>
                  <a:cubicBezTo>
                    <a:pt x="1" y="13705"/>
                    <a:pt x="122" y="13826"/>
                    <a:pt x="272" y="13826"/>
                  </a:cubicBezTo>
                  <a:lnTo>
                    <a:pt x="9754" y="13826"/>
                  </a:lnTo>
                  <a:cubicBezTo>
                    <a:pt x="9902" y="13826"/>
                    <a:pt x="10023" y="13705"/>
                    <a:pt x="10023" y="13557"/>
                  </a:cubicBezTo>
                  <a:lnTo>
                    <a:pt x="10023" y="13289"/>
                  </a:lnTo>
                  <a:cubicBezTo>
                    <a:pt x="10023" y="12619"/>
                    <a:pt x="9481" y="12073"/>
                    <a:pt x="8812" y="12065"/>
                  </a:cubicBezTo>
                  <a:lnTo>
                    <a:pt x="8812" y="9656"/>
                  </a:lnTo>
                  <a:cubicBezTo>
                    <a:pt x="8812" y="8555"/>
                    <a:pt x="8259" y="7543"/>
                    <a:pt x="7333" y="6948"/>
                  </a:cubicBezTo>
                  <a:cubicBezTo>
                    <a:pt x="7321" y="6941"/>
                    <a:pt x="7313" y="6928"/>
                    <a:pt x="7313" y="6913"/>
                  </a:cubicBezTo>
                  <a:cubicBezTo>
                    <a:pt x="7313" y="6899"/>
                    <a:pt x="7321" y="6888"/>
                    <a:pt x="7333" y="6880"/>
                  </a:cubicBezTo>
                  <a:cubicBezTo>
                    <a:pt x="8259" y="6285"/>
                    <a:pt x="8812" y="5271"/>
                    <a:pt x="8812" y="4172"/>
                  </a:cubicBezTo>
                  <a:lnTo>
                    <a:pt x="8812" y="1752"/>
                  </a:lnTo>
                  <a:cubicBezTo>
                    <a:pt x="9494" y="1675"/>
                    <a:pt x="10023" y="1094"/>
                    <a:pt x="10023" y="392"/>
                  </a:cubicBezTo>
                  <a:lnTo>
                    <a:pt x="10023" y="271"/>
                  </a:lnTo>
                  <a:cubicBezTo>
                    <a:pt x="10023" y="121"/>
                    <a:pt x="9902" y="0"/>
                    <a:pt x="97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" name="Google Shape;419;p16"/>
            <p:cNvSpPr/>
            <p:nvPr/>
          </p:nvSpPr>
          <p:spPr>
            <a:xfrm>
              <a:off x="1780475" y="1533225"/>
              <a:ext cx="127275" cy="28375"/>
            </a:xfrm>
            <a:custGeom>
              <a:avLst/>
              <a:gdLst/>
              <a:ahLst/>
              <a:cxnLst/>
              <a:rect l="l" t="t" r="r" b="b"/>
              <a:pathLst>
                <a:path w="5091" h="1135" extrusionOk="0">
                  <a:moveTo>
                    <a:pt x="272" y="1"/>
                  </a:moveTo>
                  <a:cubicBezTo>
                    <a:pt x="122" y="1"/>
                    <a:pt x="1" y="121"/>
                    <a:pt x="1" y="270"/>
                  </a:cubicBezTo>
                  <a:cubicBezTo>
                    <a:pt x="1" y="418"/>
                    <a:pt x="122" y="539"/>
                    <a:pt x="272" y="539"/>
                  </a:cubicBezTo>
                  <a:lnTo>
                    <a:pt x="1895" y="539"/>
                  </a:lnTo>
                  <a:cubicBezTo>
                    <a:pt x="2267" y="539"/>
                    <a:pt x="2317" y="768"/>
                    <a:pt x="2320" y="867"/>
                  </a:cubicBezTo>
                  <a:lnTo>
                    <a:pt x="2320" y="871"/>
                  </a:lnTo>
                  <a:cubicBezTo>
                    <a:pt x="2324" y="1017"/>
                    <a:pt x="2443" y="1135"/>
                    <a:pt x="2590" y="1135"/>
                  </a:cubicBezTo>
                  <a:lnTo>
                    <a:pt x="2593" y="1135"/>
                  </a:lnTo>
                  <a:cubicBezTo>
                    <a:pt x="2740" y="1133"/>
                    <a:pt x="2859" y="1012"/>
                    <a:pt x="2859" y="864"/>
                  </a:cubicBezTo>
                  <a:lnTo>
                    <a:pt x="2859" y="858"/>
                  </a:lnTo>
                  <a:cubicBezTo>
                    <a:pt x="2861" y="739"/>
                    <a:pt x="2905" y="539"/>
                    <a:pt x="3194" y="539"/>
                  </a:cubicBezTo>
                  <a:lnTo>
                    <a:pt x="4820" y="539"/>
                  </a:lnTo>
                  <a:cubicBezTo>
                    <a:pt x="4970" y="539"/>
                    <a:pt x="5091" y="418"/>
                    <a:pt x="5091" y="270"/>
                  </a:cubicBezTo>
                  <a:cubicBezTo>
                    <a:pt x="5091" y="121"/>
                    <a:pt x="4970" y="1"/>
                    <a:pt x="4820" y="1"/>
                  </a:cubicBezTo>
                  <a:lnTo>
                    <a:pt x="3194" y="1"/>
                  </a:lnTo>
                  <a:cubicBezTo>
                    <a:pt x="2879" y="1"/>
                    <a:pt x="2683" y="123"/>
                    <a:pt x="2573" y="231"/>
                  </a:cubicBezTo>
                  <a:cubicBezTo>
                    <a:pt x="2419" y="96"/>
                    <a:pt x="2199" y="1"/>
                    <a:pt x="18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E5A812FB-40F5-44BF-BD7D-D0F4B62AAAC9}"/>
              </a:ext>
            </a:extLst>
          </p:cNvPr>
          <p:cNvSpPr txBox="1"/>
          <p:nvPr/>
        </p:nvSpPr>
        <p:spPr>
          <a:xfrm>
            <a:off x="0" y="565379"/>
            <a:ext cx="2754086" cy="67710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rPr>
              <a:t>Strategy</a:t>
            </a:r>
            <a:endParaRPr kumimoji="0" lang="en-GB" sz="3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charset="0"/>
              <a:ea typeface="Roboto" panose="02000000000000000000" charset="0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35" name="Google Shape;19400;p143">
            <a:extLst>
              <a:ext uri="{FF2B5EF4-FFF2-40B4-BE49-F238E27FC236}">
                <a16:creationId xmlns:a16="http://schemas.microsoft.com/office/drawing/2014/main" id="{577BCC1C-4510-4634-A1FC-D37C5E335821}"/>
              </a:ext>
            </a:extLst>
          </p:cNvPr>
          <p:cNvGrpSpPr/>
          <p:nvPr/>
        </p:nvGrpSpPr>
        <p:grpSpPr>
          <a:xfrm>
            <a:off x="690198" y="3868392"/>
            <a:ext cx="1106356" cy="925826"/>
            <a:chOff x="975800" y="1925575"/>
            <a:chExt cx="363400" cy="362675"/>
          </a:xfrm>
          <a:solidFill>
            <a:schemeClr val="bg1"/>
          </a:solidFill>
        </p:grpSpPr>
        <p:sp>
          <p:nvSpPr>
            <p:cNvPr id="136" name="Google Shape;19401;p143">
              <a:extLst>
                <a:ext uri="{FF2B5EF4-FFF2-40B4-BE49-F238E27FC236}">
                  <a16:creationId xmlns:a16="http://schemas.microsoft.com/office/drawing/2014/main" id="{5EC21B55-902D-4FBA-9AB7-49F0878ED53C}"/>
                </a:ext>
              </a:extLst>
            </p:cNvPr>
            <p:cNvSpPr/>
            <p:nvPr/>
          </p:nvSpPr>
          <p:spPr>
            <a:xfrm>
              <a:off x="975800" y="1925575"/>
              <a:ext cx="363400" cy="362675"/>
            </a:xfrm>
            <a:custGeom>
              <a:avLst/>
              <a:gdLst/>
              <a:ahLst/>
              <a:cxnLst/>
              <a:rect l="l" t="t" r="r" b="b"/>
              <a:pathLst>
                <a:path w="14536" h="14507" extrusionOk="0">
                  <a:moveTo>
                    <a:pt x="11106" y="480"/>
                  </a:moveTo>
                  <a:cubicBezTo>
                    <a:pt x="11627" y="480"/>
                    <a:pt x="12144" y="835"/>
                    <a:pt x="12098" y="1545"/>
                  </a:cubicBezTo>
                  <a:lnTo>
                    <a:pt x="12098" y="4230"/>
                  </a:lnTo>
                  <a:lnTo>
                    <a:pt x="10092" y="4230"/>
                  </a:lnTo>
                  <a:lnTo>
                    <a:pt x="10092" y="1545"/>
                  </a:lnTo>
                  <a:cubicBezTo>
                    <a:pt x="10061" y="835"/>
                    <a:pt x="10586" y="480"/>
                    <a:pt x="11106" y="480"/>
                  </a:cubicBezTo>
                  <a:close/>
                  <a:moveTo>
                    <a:pt x="9907" y="527"/>
                  </a:moveTo>
                  <a:cubicBezTo>
                    <a:pt x="9660" y="804"/>
                    <a:pt x="9536" y="1175"/>
                    <a:pt x="9536" y="1545"/>
                  </a:cubicBezTo>
                  <a:lnTo>
                    <a:pt x="9536" y="7501"/>
                  </a:lnTo>
                  <a:cubicBezTo>
                    <a:pt x="9490" y="8119"/>
                    <a:pt x="9012" y="8427"/>
                    <a:pt x="8537" y="8427"/>
                  </a:cubicBezTo>
                  <a:cubicBezTo>
                    <a:pt x="8063" y="8427"/>
                    <a:pt x="7592" y="8119"/>
                    <a:pt x="7561" y="7501"/>
                  </a:cubicBezTo>
                  <a:lnTo>
                    <a:pt x="7561" y="7069"/>
                  </a:lnTo>
                  <a:cubicBezTo>
                    <a:pt x="7561" y="6915"/>
                    <a:pt x="7407" y="6791"/>
                    <a:pt x="7253" y="6791"/>
                  </a:cubicBezTo>
                  <a:lnTo>
                    <a:pt x="4135" y="6791"/>
                  </a:lnTo>
                  <a:lnTo>
                    <a:pt x="4135" y="1545"/>
                  </a:lnTo>
                  <a:cubicBezTo>
                    <a:pt x="4135" y="989"/>
                    <a:pt x="4598" y="527"/>
                    <a:pt x="5123" y="527"/>
                  </a:cubicBezTo>
                  <a:close/>
                  <a:moveTo>
                    <a:pt x="6975" y="7347"/>
                  </a:moveTo>
                  <a:lnTo>
                    <a:pt x="6975" y="7501"/>
                  </a:lnTo>
                  <a:cubicBezTo>
                    <a:pt x="6975" y="7841"/>
                    <a:pt x="7098" y="8211"/>
                    <a:pt x="7345" y="8489"/>
                  </a:cubicBezTo>
                  <a:lnTo>
                    <a:pt x="3426" y="8489"/>
                  </a:lnTo>
                  <a:cubicBezTo>
                    <a:pt x="2901" y="8489"/>
                    <a:pt x="2438" y="8026"/>
                    <a:pt x="2438" y="7501"/>
                  </a:cubicBezTo>
                  <a:lnTo>
                    <a:pt x="2438" y="7347"/>
                  </a:lnTo>
                  <a:close/>
                  <a:moveTo>
                    <a:pt x="13672" y="3088"/>
                  </a:moveTo>
                  <a:cubicBezTo>
                    <a:pt x="13826" y="3088"/>
                    <a:pt x="13950" y="3211"/>
                    <a:pt x="13950" y="3366"/>
                  </a:cubicBezTo>
                  <a:lnTo>
                    <a:pt x="13950" y="10186"/>
                  </a:lnTo>
                  <a:lnTo>
                    <a:pt x="8549" y="10186"/>
                  </a:lnTo>
                  <a:cubicBezTo>
                    <a:pt x="8148" y="10186"/>
                    <a:pt x="8148" y="10773"/>
                    <a:pt x="8549" y="10773"/>
                  </a:cubicBezTo>
                  <a:lnTo>
                    <a:pt x="13980" y="10773"/>
                  </a:lnTo>
                  <a:lnTo>
                    <a:pt x="13980" y="11791"/>
                  </a:lnTo>
                  <a:cubicBezTo>
                    <a:pt x="13950" y="11945"/>
                    <a:pt x="13826" y="12069"/>
                    <a:pt x="13672" y="12069"/>
                  </a:cubicBezTo>
                  <a:lnTo>
                    <a:pt x="864" y="12069"/>
                  </a:lnTo>
                  <a:cubicBezTo>
                    <a:pt x="710" y="12069"/>
                    <a:pt x="556" y="11945"/>
                    <a:pt x="556" y="11791"/>
                  </a:cubicBezTo>
                  <a:lnTo>
                    <a:pt x="556" y="10773"/>
                  </a:lnTo>
                  <a:lnTo>
                    <a:pt x="5987" y="10773"/>
                  </a:lnTo>
                  <a:cubicBezTo>
                    <a:pt x="6358" y="10773"/>
                    <a:pt x="6358" y="10217"/>
                    <a:pt x="5987" y="10217"/>
                  </a:cubicBezTo>
                  <a:lnTo>
                    <a:pt x="586" y="10217"/>
                  </a:lnTo>
                  <a:lnTo>
                    <a:pt x="586" y="3366"/>
                  </a:lnTo>
                  <a:cubicBezTo>
                    <a:pt x="586" y="3211"/>
                    <a:pt x="710" y="3088"/>
                    <a:pt x="864" y="3088"/>
                  </a:cubicBezTo>
                  <a:lnTo>
                    <a:pt x="3580" y="3088"/>
                  </a:lnTo>
                  <a:lnTo>
                    <a:pt x="3580" y="6791"/>
                  </a:lnTo>
                  <a:lnTo>
                    <a:pt x="2160" y="6791"/>
                  </a:lnTo>
                  <a:cubicBezTo>
                    <a:pt x="2006" y="6791"/>
                    <a:pt x="1883" y="6915"/>
                    <a:pt x="1883" y="7069"/>
                  </a:cubicBezTo>
                  <a:lnTo>
                    <a:pt x="1883" y="7501"/>
                  </a:lnTo>
                  <a:cubicBezTo>
                    <a:pt x="1883" y="8335"/>
                    <a:pt x="2562" y="9044"/>
                    <a:pt x="3426" y="9044"/>
                  </a:cubicBezTo>
                  <a:lnTo>
                    <a:pt x="8549" y="9044"/>
                  </a:lnTo>
                  <a:cubicBezTo>
                    <a:pt x="9413" y="9044"/>
                    <a:pt x="10092" y="8365"/>
                    <a:pt x="10092" y="7501"/>
                  </a:cubicBezTo>
                  <a:lnTo>
                    <a:pt x="10092" y="4785"/>
                  </a:lnTo>
                  <a:lnTo>
                    <a:pt x="12376" y="4785"/>
                  </a:lnTo>
                  <a:cubicBezTo>
                    <a:pt x="12530" y="4785"/>
                    <a:pt x="12653" y="4662"/>
                    <a:pt x="12653" y="4508"/>
                  </a:cubicBezTo>
                  <a:lnTo>
                    <a:pt x="12653" y="3088"/>
                  </a:lnTo>
                  <a:close/>
                  <a:moveTo>
                    <a:pt x="8672" y="12624"/>
                  </a:moveTo>
                  <a:lnTo>
                    <a:pt x="8672" y="13951"/>
                  </a:lnTo>
                  <a:lnTo>
                    <a:pt x="5833" y="13951"/>
                  </a:lnTo>
                  <a:lnTo>
                    <a:pt x="5833" y="12624"/>
                  </a:lnTo>
                  <a:close/>
                  <a:moveTo>
                    <a:pt x="11163" y="1"/>
                  </a:moveTo>
                  <a:cubicBezTo>
                    <a:pt x="11145" y="1"/>
                    <a:pt x="11128" y="1"/>
                    <a:pt x="11110" y="2"/>
                  </a:cubicBezTo>
                  <a:lnTo>
                    <a:pt x="5154" y="2"/>
                  </a:lnTo>
                  <a:cubicBezTo>
                    <a:pt x="4290" y="2"/>
                    <a:pt x="3580" y="681"/>
                    <a:pt x="3580" y="1545"/>
                  </a:cubicBezTo>
                  <a:lnTo>
                    <a:pt x="3580" y="2533"/>
                  </a:lnTo>
                  <a:lnTo>
                    <a:pt x="864" y="2533"/>
                  </a:lnTo>
                  <a:cubicBezTo>
                    <a:pt x="370" y="2533"/>
                    <a:pt x="0" y="2903"/>
                    <a:pt x="0" y="3366"/>
                  </a:cubicBezTo>
                  <a:lnTo>
                    <a:pt x="0" y="11791"/>
                  </a:lnTo>
                  <a:cubicBezTo>
                    <a:pt x="0" y="12254"/>
                    <a:pt x="370" y="12624"/>
                    <a:pt x="864" y="12624"/>
                  </a:cubicBezTo>
                  <a:lnTo>
                    <a:pt x="5277" y="12624"/>
                  </a:lnTo>
                  <a:lnTo>
                    <a:pt x="5277" y="13951"/>
                  </a:lnTo>
                  <a:lnTo>
                    <a:pt x="3858" y="13951"/>
                  </a:lnTo>
                  <a:cubicBezTo>
                    <a:pt x="3844" y="13949"/>
                    <a:pt x="3831" y="13947"/>
                    <a:pt x="3818" y="13947"/>
                  </a:cubicBezTo>
                  <a:cubicBezTo>
                    <a:pt x="3683" y="13947"/>
                    <a:pt x="3580" y="14088"/>
                    <a:pt x="3580" y="14229"/>
                  </a:cubicBezTo>
                  <a:cubicBezTo>
                    <a:pt x="3580" y="14383"/>
                    <a:pt x="3703" y="14507"/>
                    <a:pt x="3858" y="14507"/>
                  </a:cubicBezTo>
                  <a:lnTo>
                    <a:pt x="10678" y="14507"/>
                  </a:lnTo>
                  <a:cubicBezTo>
                    <a:pt x="10833" y="14507"/>
                    <a:pt x="10956" y="14383"/>
                    <a:pt x="10956" y="14229"/>
                  </a:cubicBezTo>
                  <a:cubicBezTo>
                    <a:pt x="10956" y="14088"/>
                    <a:pt x="10853" y="13947"/>
                    <a:pt x="10718" y="13947"/>
                  </a:cubicBezTo>
                  <a:cubicBezTo>
                    <a:pt x="10705" y="13947"/>
                    <a:pt x="10692" y="13949"/>
                    <a:pt x="10678" y="13951"/>
                  </a:cubicBezTo>
                  <a:lnTo>
                    <a:pt x="9259" y="13951"/>
                  </a:lnTo>
                  <a:lnTo>
                    <a:pt x="9259" y="12624"/>
                  </a:lnTo>
                  <a:lnTo>
                    <a:pt x="13672" y="12624"/>
                  </a:lnTo>
                  <a:cubicBezTo>
                    <a:pt x="14166" y="12624"/>
                    <a:pt x="14536" y="12254"/>
                    <a:pt x="14536" y="11791"/>
                  </a:cubicBezTo>
                  <a:lnTo>
                    <a:pt x="14536" y="3366"/>
                  </a:lnTo>
                  <a:cubicBezTo>
                    <a:pt x="14536" y="2903"/>
                    <a:pt x="14166" y="2533"/>
                    <a:pt x="13672" y="2533"/>
                  </a:cubicBezTo>
                  <a:lnTo>
                    <a:pt x="12653" y="2533"/>
                  </a:lnTo>
                  <a:lnTo>
                    <a:pt x="12653" y="1545"/>
                  </a:lnTo>
                  <a:cubicBezTo>
                    <a:pt x="12653" y="699"/>
                    <a:pt x="11973" y="1"/>
                    <a:pt x="1116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7" name="Google Shape;19402;p143">
              <a:extLst>
                <a:ext uri="{FF2B5EF4-FFF2-40B4-BE49-F238E27FC236}">
                  <a16:creationId xmlns:a16="http://schemas.microsoft.com/office/drawing/2014/main" id="{571E27CE-2C13-4BCC-9A00-38E2F0E7D1A8}"/>
                </a:ext>
              </a:extLst>
            </p:cNvPr>
            <p:cNvSpPr/>
            <p:nvPr/>
          </p:nvSpPr>
          <p:spPr>
            <a:xfrm>
              <a:off x="1105400" y="1967275"/>
              <a:ext cx="82600" cy="14675"/>
            </a:xfrm>
            <a:custGeom>
              <a:avLst/>
              <a:gdLst/>
              <a:ahLst/>
              <a:cxnLst/>
              <a:rect l="l" t="t" r="r" b="b"/>
              <a:pathLst>
                <a:path w="3304" h="587" extrusionOk="0">
                  <a:moveTo>
                    <a:pt x="371" y="0"/>
                  </a:moveTo>
                  <a:cubicBezTo>
                    <a:pt x="1" y="0"/>
                    <a:pt x="1" y="587"/>
                    <a:pt x="371" y="587"/>
                  </a:cubicBezTo>
                  <a:lnTo>
                    <a:pt x="2933" y="587"/>
                  </a:lnTo>
                  <a:cubicBezTo>
                    <a:pt x="3303" y="587"/>
                    <a:pt x="3303" y="0"/>
                    <a:pt x="293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8" name="Google Shape;19403;p143">
              <a:extLst>
                <a:ext uri="{FF2B5EF4-FFF2-40B4-BE49-F238E27FC236}">
                  <a16:creationId xmlns:a16="http://schemas.microsoft.com/office/drawing/2014/main" id="{22984CF6-36AA-4BD0-810D-2BC3182794AE}"/>
                </a:ext>
              </a:extLst>
            </p:cNvPr>
            <p:cNvSpPr/>
            <p:nvPr/>
          </p:nvSpPr>
          <p:spPr>
            <a:xfrm>
              <a:off x="1104100" y="2009675"/>
              <a:ext cx="84425" cy="14750"/>
            </a:xfrm>
            <a:custGeom>
              <a:avLst/>
              <a:gdLst/>
              <a:ahLst/>
              <a:cxnLst/>
              <a:rect l="l" t="t" r="r" b="b"/>
              <a:pathLst>
                <a:path w="3377" h="590" extrusionOk="0">
                  <a:moveTo>
                    <a:pt x="394" y="1"/>
                  </a:moveTo>
                  <a:cubicBezTo>
                    <a:pt x="1" y="1"/>
                    <a:pt x="1" y="589"/>
                    <a:pt x="394" y="589"/>
                  </a:cubicBezTo>
                  <a:cubicBezTo>
                    <a:pt x="403" y="589"/>
                    <a:pt x="413" y="589"/>
                    <a:pt x="423" y="588"/>
                  </a:cubicBezTo>
                  <a:lnTo>
                    <a:pt x="2985" y="588"/>
                  </a:lnTo>
                  <a:cubicBezTo>
                    <a:pt x="2994" y="589"/>
                    <a:pt x="3003" y="589"/>
                    <a:pt x="3012" y="589"/>
                  </a:cubicBezTo>
                  <a:cubicBezTo>
                    <a:pt x="3377" y="589"/>
                    <a:pt x="3377" y="1"/>
                    <a:pt x="3012" y="1"/>
                  </a:cubicBezTo>
                  <a:cubicBezTo>
                    <a:pt x="3003" y="1"/>
                    <a:pt x="2994" y="1"/>
                    <a:pt x="2985" y="2"/>
                  </a:cubicBezTo>
                  <a:lnTo>
                    <a:pt x="423" y="2"/>
                  </a:lnTo>
                  <a:cubicBezTo>
                    <a:pt x="413" y="1"/>
                    <a:pt x="403" y="1"/>
                    <a:pt x="39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9" name="Google Shape;19404;p143">
              <a:extLst>
                <a:ext uri="{FF2B5EF4-FFF2-40B4-BE49-F238E27FC236}">
                  <a16:creationId xmlns:a16="http://schemas.microsoft.com/office/drawing/2014/main" id="{653D515B-D094-44C9-9F94-8AE7A5B05209}"/>
                </a:ext>
              </a:extLst>
            </p:cNvPr>
            <p:cNvSpPr/>
            <p:nvPr/>
          </p:nvSpPr>
          <p:spPr>
            <a:xfrm>
              <a:off x="1104125" y="2052800"/>
              <a:ext cx="84400" cy="14050"/>
            </a:xfrm>
            <a:custGeom>
              <a:avLst/>
              <a:gdLst/>
              <a:ahLst/>
              <a:cxnLst/>
              <a:rect l="l" t="t" r="r" b="b"/>
              <a:pathLst>
                <a:path w="3376" h="562" extrusionOk="0">
                  <a:moveTo>
                    <a:pt x="366" y="1"/>
                  </a:moveTo>
                  <a:cubicBezTo>
                    <a:pt x="0" y="1"/>
                    <a:pt x="9" y="562"/>
                    <a:pt x="393" y="562"/>
                  </a:cubicBezTo>
                  <a:cubicBezTo>
                    <a:pt x="402" y="562"/>
                    <a:pt x="412" y="561"/>
                    <a:pt x="422" y="561"/>
                  </a:cubicBezTo>
                  <a:lnTo>
                    <a:pt x="2984" y="561"/>
                  </a:lnTo>
                  <a:cubicBezTo>
                    <a:pt x="2993" y="561"/>
                    <a:pt x="3002" y="562"/>
                    <a:pt x="3011" y="562"/>
                  </a:cubicBezTo>
                  <a:cubicBezTo>
                    <a:pt x="3367" y="562"/>
                    <a:pt x="3376" y="1"/>
                    <a:pt x="3036" y="1"/>
                  </a:cubicBezTo>
                  <a:cubicBezTo>
                    <a:pt x="3019" y="1"/>
                    <a:pt x="3002" y="2"/>
                    <a:pt x="2984" y="5"/>
                  </a:cubicBezTo>
                  <a:lnTo>
                    <a:pt x="422" y="5"/>
                  </a:lnTo>
                  <a:cubicBezTo>
                    <a:pt x="402" y="2"/>
                    <a:pt x="384" y="1"/>
                    <a:pt x="36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0" name="Google Shape;19405;p143">
              <a:extLst>
                <a:ext uri="{FF2B5EF4-FFF2-40B4-BE49-F238E27FC236}">
                  <a16:creationId xmlns:a16="http://schemas.microsoft.com/office/drawing/2014/main" id="{7CA73CB4-FBB6-4B5A-9E32-70170FEF8B37}"/>
                </a:ext>
              </a:extLst>
            </p:cNvPr>
            <p:cNvSpPr/>
            <p:nvPr/>
          </p:nvSpPr>
          <p:spPr>
            <a:xfrm>
              <a:off x="1147850" y="2180225"/>
              <a:ext cx="17000" cy="14400"/>
            </a:xfrm>
            <a:custGeom>
              <a:avLst/>
              <a:gdLst/>
              <a:ahLst/>
              <a:cxnLst/>
              <a:rect l="l" t="t" r="r" b="b"/>
              <a:pathLst>
                <a:path w="680" h="576" extrusionOk="0">
                  <a:moveTo>
                    <a:pt x="371" y="0"/>
                  </a:moveTo>
                  <a:cubicBezTo>
                    <a:pt x="124" y="0"/>
                    <a:pt x="0" y="309"/>
                    <a:pt x="185" y="494"/>
                  </a:cubicBezTo>
                  <a:cubicBezTo>
                    <a:pt x="242" y="551"/>
                    <a:pt x="311" y="576"/>
                    <a:pt x="378" y="576"/>
                  </a:cubicBezTo>
                  <a:cubicBezTo>
                    <a:pt x="531" y="576"/>
                    <a:pt x="679" y="449"/>
                    <a:pt x="679" y="278"/>
                  </a:cubicBezTo>
                  <a:cubicBezTo>
                    <a:pt x="679" y="124"/>
                    <a:pt x="525" y="0"/>
                    <a:pt x="37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2"/>
          <p:cNvGrpSpPr/>
          <p:nvPr/>
        </p:nvGrpSpPr>
        <p:grpSpPr>
          <a:xfrm>
            <a:off x="9827853" y="144489"/>
            <a:ext cx="2257310" cy="734633"/>
            <a:chOff x="8873766" y="108497"/>
            <a:chExt cx="3440783" cy="1224389"/>
          </a:xfrm>
        </p:grpSpPr>
        <p:pic>
          <p:nvPicPr>
            <p:cNvPr id="239" name="Google Shape;239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873766" y="108497"/>
              <a:ext cx="904974" cy="1153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2"/>
            <p:cNvSpPr txBox="1"/>
            <p:nvPr/>
          </p:nvSpPr>
          <p:spPr>
            <a:xfrm>
              <a:off x="9778739" y="332612"/>
              <a:ext cx="2535810" cy="1000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Tahoma"/>
                  <a:cs typeface="Tahoma"/>
                  <a:sym typeface="Tahoma"/>
                </a:rPr>
                <a:t>Tanzania Geothermal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Tahoma"/>
                  <a:cs typeface="Tahoma"/>
                  <a:sym typeface="Tahoma"/>
                </a:rPr>
                <a:t>Development Company Limited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9778739" y="420830"/>
              <a:ext cx="9144" cy="731520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42" name="Google Shape;242;p2"/>
          <p:cNvCxnSpPr/>
          <p:nvPr/>
        </p:nvCxnSpPr>
        <p:spPr>
          <a:xfrm>
            <a:off x="3048000" y="903933"/>
            <a:ext cx="9144000" cy="0"/>
          </a:xfrm>
          <a:prstGeom prst="straightConnector1">
            <a:avLst/>
          </a:prstGeom>
          <a:noFill/>
          <a:ln w="38100" cap="flat" cmpd="sng">
            <a:solidFill>
              <a:schemeClr val="accent6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EBFDC948-E484-4BA2-8219-5390630B05B0}"/>
              </a:ext>
            </a:extLst>
          </p:cNvPr>
          <p:cNvGrpSpPr/>
          <p:nvPr/>
        </p:nvGrpSpPr>
        <p:grpSpPr>
          <a:xfrm>
            <a:off x="-21754" y="0"/>
            <a:ext cx="3233057" cy="6864083"/>
            <a:chOff x="0" y="0"/>
            <a:chExt cx="3233057" cy="686408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0C8CD99-3049-4F23-93A0-D8F62B34EF54}"/>
                </a:ext>
              </a:extLst>
            </p:cNvPr>
            <p:cNvSpPr/>
            <p:nvPr/>
          </p:nvSpPr>
          <p:spPr>
            <a:xfrm>
              <a:off x="1" y="0"/>
              <a:ext cx="2808513" cy="68640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74725B2-5CA7-4B74-BA10-09A24BD2F7BA}"/>
                </a:ext>
              </a:extLst>
            </p:cNvPr>
            <p:cNvSpPr txBox="1"/>
            <p:nvPr/>
          </p:nvSpPr>
          <p:spPr>
            <a:xfrm>
              <a:off x="0" y="540568"/>
              <a:ext cx="2808514" cy="677108"/>
            </a:xfrm>
            <a:prstGeom prst="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Arial" panose="020B0604020202020204"/>
                  <a:sym typeface="Arial" panose="020B0604020202020204"/>
                </a:rPr>
                <a:t>Strategy </a:t>
              </a:r>
              <a:endParaRPr kumimoji="0" lang="en-GB" sz="3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Arial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115C80C-ABB7-4760-8DB0-8B108A93A3AF}"/>
                </a:ext>
              </a:extLst>
            </p:cNvPr>
            <p:cNvSpPr/>
            <p:nvPr/>
          </p:nvSpPr>
          <p:spPr>
            <a:xfrm>
              <a:off x="2808514" y="5"/>
              <a:ext cx="424543" cy="6857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138" name="Google Shape;339;p18">
            <a:extLst>
              <a:ext uri="{FF2B5EF4-FFF2-40B4-BE49-F238E27FC236}">
                <a16:creationId xmlns:a16="http://schemas.microsoft.com/office/drawing/2014/main" id="{87A0FC34-C2C8-428A-B411-A123F1F16D10}"/>
              </a:ext>
            </a:extLst>
          </p:cNvPr>
          <p:cNvGrpSpPr/>
          <p:nvPr/>
        </p:nvGrpSpPr>
        <p:grpSpPr>
          <a:xfrm>
            <a:off x="4095844" y="2357620"/>
            <a:ext cx="516920" cy="438210"/>
            <a:chOff x="4201901" y="-2078938"/>
            <a:chExt cx="822775" cy="727650"/>
          </a:xfrm>
        </p:grpSpPr>
        <p:sp>
          <p:nvSpPr>
            <p:cNvPr id="139" name="Google Shape;340;p18">
              <a:extLst>
                <a:ext uri="{FF2B5EF4-FFF2-40B4-BE49-F238E27FC236}">
                  <a16:creationId xmlns:a16="http://schemas.microsoft.com/office/drawing/2014/main" id="{C9619897-E4EC-45C4-8BA2-2779FE6E3C6F}"/>
                </a:ext>
              </a:extLst>
            </p:cNvPr>
            <p:cNvSpPr/>
            <p:nvPr/>
          </p:nvSpPr>
          <p:spPr>
            <a:xfrm>
              <a:off x="4584001" y="-1692788"/>
              <a:ext cx="58575" cy="135000"/>
            </a:xfrm>
            <a:custGeom>
              <a:avLst/>
              <a:gdLst/>
              <a:ahLst/>
              <a:cxnLst/>
              <a:rect l="l" t="t" r="r" b="b"/>
              <a:pathLst>
                <a:path w="2343" h="5400" extrusionOk="0">
                  <a:moveTo>
                    <a:pt x="1" y="1"/>
                  </a:moveTo>
                  <a:lnTo>
                    <a:pt x="1" y="4846"/>
                  </a:lnTo>
                  <a:lnTo>
                    <a:pt x="1171" y="5399"/>
                  </a:lnTo>
                  <a:lnTo>
                    <a:pt x="2342" y="4846"/>
                  </a:lnTo>
                  <a:lnTo>
                    <a:pt x="23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" name="Google Shape;341;p18">
              <a:extLst>
                <a:ext uri="{FF2B5EF4-FFF2-40B4-BE49-F238E27FC236}">
                  <a16:creationId xmlns:a16="http://schemas.microsoft.com/office/drawing/2014/main" id="{2C2138C6-D8B7-4186-8DBA-5F25C2442D7C}"/>
                </a:ext>
              </a:extLst>
            </p:cNvPr>
            <p:cNvSpPr/>
            <p:nvPr/>
          </p:nvSpPr>
          <p:spPr>
            <a:xfrm>
              <a:off x="4201901" y="-1741563"/>
              <a:ext cx="822775" cy="390275"/>
            </a:xfrm>
            <a:custGeom>
              <a:avLst/>
              <a:gdLst/>
              <a:ahLst/>
              <a:cxnLst/>
              <a:rect l="l" t="t" r="r" b="b"/>
              <a:pathLst>
                <a:path w="32911" h="15611" extrusionOk="0">
                  <a:moveTo>
                    <a:pt x="0" y="1"/>
                  </a:moveTo>
                  <a:lnTo>
                    <a:pt x="0" y="15610"/>
                  </a:lnTo>
                  <a:lnTo>
                    <a:pt x="32910" y="15610"/>
                  </a:lnTo>
                  <a:lnTo>
                    <a:pt x="32910" y="1"/>
                  </a:lnTo>
                  <a:lnTo>
                    <a:pt x="19577" y="5074"/>
                  </a:lnTo>
                  <a:lnTo>
                    <a:pt x="19577" y="8033"/>
                  </a:lnTo>
                  <a:lnTo>
                    <a:pt x="16455" y="9464"/>
                  </a:lnTo>
                  <a:lnTo>
                    <a:pt x="13333" y="8033"/>
                  </a:lnTo>
                  <a:lnTo>
                    <a:pt x="13333" y="507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" name="Google Shape;342;p18">
              <a:extLst>
                <a:ext uri="{FF2B5EF4-FFF2-40B4-BE49-F238E27FC236}">
                  <a16:creationId xmlns:a16="http://schemas.microsoft.com/office/drawing/2014/main" id="{F1B71A24-8EE8-4E66-A154-C0942B06797E}"/>
                </a:ext>
              </a:extLst>
            </p:cNvPr>
            <p:cNvSpPr/>
            <p:nvPr/>
          </p:nvSpPr>
          <p:spPr>
            <a:xfrm>
              <a:off x="4201901" y="-2078938"/>
              <a:ext cx="822775" cy="412200"/>
            </a:xfrm>
            <a:custGeom>
              <a:avLst/>
              <a:gdLst/>
              <a:ahLst/>
              <a:cxnLst/>
              <a:rect l="l" t="t" r="r" b="b"/>
              <a:pathLst>
                <a:path w="32911" h="16488" extrusionOk="0">
                  <a:moveTo>
                    <a:pt x="20325" y="1951"/>
                  </a:moveTo>
                  <a:lnTo>
                    <a:pt x="20325" y="4423"/>
                  </a:lnTo>
                  <a:lnTo>
                    <a:pt x="12585" y="4423"/>
                  </a:lnTo>
                  <a:lnTo>
                    <a:pt x="12585" y="1951"/>
                  </a:lnTo>
                  <a:close/>
                  <a:moveTo>
                    <a:pt x="10667" y="0"/>
                  </a:moveTo>
                  <a:lnTo>
                    <a:pt x="10667" y="4423"/>
                  </a:lnTo>
                  <a:lnTo>
                    <a:pt x="0" y="4423"/>
                  </a:lnTo>
                  <a:lnTo>
                    <a:pt x="0" y="11415"/>
                  </a:lnTo>
                  <a:lnTo>
                    <a:pt x="13366" y="16488"/>
                  </a:lnTo>
                  <a:lnTo>
                    <a:pt x="13366" y="13496"/>
                  </a:lnTo>
                  <a:lnTo>
                    <a:pt x="19577" y="13496"/>
                  </a:lnTo>
                  <a:lnTo>
                    <a:pt x="19577" y="16488"/>
                  </a:lnTo>
                  <a:lnTo>
                    <a:pt x="32910" y="11415"/>
                  </a:lnTo>
                  <a:lnTo>
                    <a:pt x="32910" y="4423"/>
                  </a:lnTo>
                  <a:lnTo>
                    <a:pt x="22276" y="4423"/>
                  </a:lnTo>
                  <a:lnTo>
                    <a:pt x="22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20" name="Google Shape;1070;p35">
            <a:extLst>
              <a:ext uri="{FF2B5EF4-FFF2-40B4-BE49-F238E27FC236}">
                <a16:creationId xmlns:a16="http://schemas.microsoft.com/office/drawing/2014/main" id="{C6B7432B-2156-47FC-8D25-D681A5A431C0}"/>
              </a:ext>
            </a:extLst>
          </p:cNvPr>
          <p:cNvGrpSpPr/>
          <p:nvPr/>
        </p:nvGrpSpPr>
        <p:grpSpPr>
          <a:xfrm>
            <a:off x="8790300" y="2033153"/>
            <a:ext cx="601965" cy="492807"/>
            <a:chOff x="1147105" y="3304887"/>
            <a:chExt cx="412742" cy="411998"/>
          </a:xfrm>
        </p:grpSpPr>
        <p:sp>
          <p:nvSpPr>
            <p:cNvPr id="221" name="Google Shape;1071;p35">
              <a:extLst>
                <a:ext uri="{FF2B5EF4-FFF2-40B4-BE49-F238E27FC236}">
                  <a16:creationId xmlns:a16="http://schemas.microsoft.com/office/drawing/2014/main" id="{EC704C0D-E53B-47D8-B260-F3D211DED41E}"/>
                </a:ext>
              </a:extLst>
            </p:cNvPr>
            <p:cNvSpPr/>
            <p:nvPr/>
          </p:nvSpPr>
          <p:spPr>
            <a:xfrm>
              <a:off x="1147105" y="3304887"/>
              <a:ext cx="412742" cy="411998"/>
            </a:xfrm>
            <a:custGeom>
              <a:avLst/>
              <a:gdLst/>
              <a:ahLst/>
              <a:cxnLst/>
              <a:rect l="l" t="t" r="r" b="b"/>
              <a:pathLst>
                <a:path w="5076" h="5067" extrusionOk="0">
                  <a:moveTo>
                    <a:pt x="3003" y="297"/>
                  </a:moveTo>
                  <a:cubicBezTo>
                    <a:pt x="3031" y="297"/>
                    <a:pt x="3067" y="302"/>
                    <a:pt x="3103" y="338"/>
                  </a:cubicBezTo>
                  <a:lnTo>
                    <a:pt x="3529" y="754"/>
                  </a:lnTo>
                  <a:cubicBezTo>
                    <a:pt x="3569" y="804"/>
                    <a:pt x="3569" y="853"/>
                    <a:pt x="3569" y="893"/>
                  </a:cubicBezTo>
                  <a:lnTo>
                    <a:pt x="2974" y="893"/>
                  </a:lnTo>
                  <a:lnTo>
                    <a:pt x="2974" y="298"/>
                  </a:lnTo>
                  <a:cubicBezTo>
                    <a:pt x="2982" y="298"/>
                    <a:pt x="2992" y="297"/>
                    <a:pt x="3003" y="297"/>
                  </a:cubicBezTo>
                  <a:close/>
                  <a:moveTo>
                    <a:pt x="4629" y="1760"/>
                  </a:moveTo>
                  <a:cubicBezTo>
                    <a:pt x="4667" y="1760"/>
                    <a:pt x="4704" y="1775"/>
                    <a:pt x="4729" y="1805"/>
                  </a:cubicBezTo>
                  <a:cubicBezTo>
                    <a:pt x="4788" y="1864"/>
                    <a:pt x="4788" y="1954"/>
                    <a:pt x="4729" y="2014"/>
                  </a:cubicBezTo>
                  <a:lnTo>
                    <a:pt x="4580" y="2162"/>
                  </a:lnTo>
                  <a:lnTo>
                    <a:pt x="4372" y="1954"/>
                  </a:lnTo>
                  <a:lnTo>
                    <a:pt x="4521" y="1805"/>
                  </a:lnTo>
                  <a:cubicBezTo>
                    <a:pt x="4550" y="1775"/>
                    <a:pt x="4590" y="1760"/>
                    <a:pt x="4629" y="1760"/>
                  </a:cubicBezTo>
                  <a:close/>
                  <a:moveTo>
                    <a:pt x="4164" y="2162"/>
                  </a:moveTo>
                  <a:lnTo>
                    <a:pt x="4372" y="2380"/>
                  </a:lnTo>
                  <a:lnTo>
                    <a:pt x="3658" y="3094"/>
                  </a:lnTo>
                  <a:lnTo>
                    <a:pt x="3450" y="2886"/>
                  </a:lnTo>
                  <a:cubicBezTo>
                    <a:pt x="3559" y="2767"/>
                    <a:pt x="4054" y="2271"/>
                    <a:pt x="4164" y="2162"/>
                  </a:cubicBezTo>
                  <a:close/>
                  <a:moveTo>
                    <a:pt x="3232" y="3094"/>
                  </a:moveTo>
                  <a:lnTo>
                    <a:pt x="3450" y="3302"/>
                  </a:lnTo>
                  <a:lnTo>
                    <a:pt x="3361" y="3382"/>
                  </a:lnTo>
                  <a:lnTo>
                    <a:pt x="3054" y="3490"/>
                  </a:lnTo>
                  <a:lnTo>
                    <a:pt x="3153" y="3173"/>
                  </a:lnTo>
                  <a:lnTo>
                    <a:pt x="3232" y="3094"/>
                  </a:lnTo>
                  <a:close/>
                  <a:moveTo>
                    <a:pt x="2677" y="298"/>
                  </a:moveTo>
                  <a:lnTo>
                    <a:pt x="2677" y="1042"/>
                  </a:lnTo>
                  <a:cubicBezTo>
                    <a:pt x="2677" y="1121"/>
                    <a:pt x="2746" y="1190"/>
                    <a:pt x="2825" y="1190"/>
                  </a:cubicBezTo>
                  <a:lnTo>
                    <a:pt x="3569" y="1190"/>
                  </a:lnTo>
                  <a:lnTo>
                    <a:pt x="3569" y="2340"/>
                  </a:lnTo>
                  <a:lnTo>
                    <a:pt x="3133" y="2776"/>
                  </a:lnTo>
                  <a:lnTo>
                    <a:pt x="2924" y="2985"/>
                  </a:lnTo>
                  <a:cubicBezTo>
                    <a:pt x="2905" y="3005"/>
                    <a:pt x="2895" y="3025"/>
                    <a:pt x="2885" y="3045"/>
                  </a:cubicBezTo>
                  <a:lnTo>
                    <a:pt x="2677" y="3679"/>
                  </a:lnTo>
                  <a:cubicBezTo>
                    <a:pt x="2657" y="3728"/>
                    <a:pt x="2667" y="3788"/>
                    <a:pt x="2706" y="3827"/>
                  </a:cubicBezTo>
                  <a:cubicBezTo>
                    <a:pt x="2736" y="3857"/>
                    <a:pt x="2778" y="3871"/>
                    <a:pt x="2823" y="3871"/>
                  </a:cubicBezTo>
                  <a:cubicBezTo>
                    <a:pt x="2837" y="3871"/>
                    <a:pt x="2851" y="3869"/>
                    <a:pt x="2865" y="3867"/>
                  </a:cubicBezTo>
                  <a:lnTo>
                    <a:pt x="3490" y="3649"/>
                  </a:lnTo>
                  <a:cubicBezTo>
                    <a:pt x="3519" y="3649"/>
                    <a:pt x="3539" y="3629"/>
                    <a:pt x="3549" y="3620"/>
                  </a:cubicBezTo>
                  <a:lnTo>
                    <a:pt x="3569" y="3600"/>
                  </a:lnTo>
                  <a:lnTo>
                    <a:pt x="3569" y="4620"/>
                  </a:lnTo>
                  <a:cubicBezTo>
                    <a:pt x="3569" y="4700"/>
                    <a:pt x="3499" y="4769"/>
                    <a:pt x="3420" y="4769"/>
                  </a:cubicBezTo>
                  <a:lnTo>
                    <a:pt x="446" y="4769"/>
                  </a:lnTo>
                  <a:cubicBezTo>
                    <a:pt x="367" y="4769"/>
                    <a:pt x="298" y="4700"/>
                    <a:pt x="298" y="4620"/>
                  </a:cubicBezTo>
                  <a:lnTo>
                    <a:pt x="298" y="447"/>
                  </a:lnTo>
                  <a:cubicBezTo>
                    <a:pt x="298" y="358"/>
                    <a:pt x="367" y="298"/>
                    <a:pt x="446" y="298"/>
                  </a:cubicBezTo>
                  <a:close/>
                  <a:moveTo>
                    <a:pt x="446" y="1"/>
                  </a:moveTo>
                  <a:cubicBezTo>
                    <a:pt x="208" y="1"/>
                    <a:pt x="0" y="199"/>
                    <a:pt x="0" y="447"/>
                  </a:cubicBezTo>
                  <a:lnTo>
                    <a:pt x="0" y="4620"/>
                  </a:lnTo>
                  <a:cubicBezTo>
                    <a:pt x="0" y="4869"/>
                    <a:pt x="208" y="5067"/>
                    <a:pt x="446" y="5067"/>
                  </a:cubicBezTo>
                  <a:lnTo>
                    <a:pt x="3420" y="5067"/>
                  </a:lnTo>
                  <a:cubicBezTo>
                    <a:pt x="3668" y="5067"/>
                    <a:pt x="3866" y="4869"/>
                    <a:pt x="3866" y="4620"/>
                  </a:cubicBezTo>
                  <a:lnTo>
                    <a:pt x="3866" y="3302"/>
                  </a:lnTo>
                  <a:lnTo>
                    <a:pt x="4947" y="2221"/>
                  </a:lnTo>
                  <a:cubicBezTo>
                    <a:pt x="5026" y="2133"/>
                    <a:pt x="5076" y="2023"/>
                    <a:pt x="5076" y="1904"/>
                  </a:cubicBezTo>
                  <a:cubicBezTo>
                    <a:pt x="5076" y="1795"/>
                    <a:pt x="5026" y="1677"/>
                    <a:pt x="4947" y="1597"/>
                  </a:cubicBezTo>
                  <a:cubicBezTo>
                    <a:pt x="4857" y="1508"/>
                    <a:pt x="4743" y="1463"/>
                    <a:pt x="4629" y="1463"/>
                  </a:cubicBezTo>
                  <a:cubicBezTo>
                    <a:pt x="4515" y="1463"/>
                    <a:pt x="4401" y="1508"/>
                    <a:pt x="4312" y="1597"/>
                  </a:cubicBezTo>
                  <a:lnTo>
                    <a:pt x="3866" y="2043"/>
                  </a:lnTo>
                  <a:lnTo>
                    <a:pt x="3866" y="864"/>
                  </a:lnTo>
                  <a:cubicBezTo>
                    <a:pt x="3866" y="745"/>
                    <a:pt x="3817" y="635"/>
                    <a:pt x="3737" y="546"/>
                  </a:cubicBezTo>
                  <a:lnTo>
                    <a:pt x="3311" y="130"/>
                  </a:lnTo>
                  <a:cubicBezTo>
                    <a:pt x="3232" y="40"/>
                    <a:pt x="3123" y="1"/>
                    <a:pt x="30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" name="Google Shape;1072;p35">
              <a:extLst>
                <a:ext uri="{FF2B5EF4-FFF2-40B4-BE49-F238E27FC236}">
                  <a16:creationId xmlns:a16="http://schemas.microsoft.com/office/drawing/2014/main" id="{C7278BFD-DA84-4564-8A17-2295D95894D4}"/>
                </a:ext>
              </a:extLst>
            </p:cNvPr>
            <p:cNvSpPr/>
            <p:nvPr/>
          </p:nvSpPr>
          <p:spPr>
            <a:xfrm>
              <a:off x="1211392" y="3425796"/>
              <a:ext cx="193524" cy="24312"/>
            </a:xfrm>
            <a:custGeom>
              <a:avLst/>
              <a:gdLst/>
              <a:ahLst/>
              <a:cxnLst/>
              <a:rect l="l" t="t" r="r" b="b"/>
              <a:pathLst>
                <a:path w="2380" h="299" extrusionOk="0">
                  <a:moveTo>
                    <a:pt x="148" y="1"/>
                  </a:moveTo>
                  <a:cubicBezTo>
                    <a:pt x="69" y="1"/>
                    <a:pt x="0" y="60"/>
                    <a:pt x="0" y="150"/>
                  </a:cubicBezTo>
                  <a:cubicBezTo>
                    <a:pt x="0" y="229"/>
                    <a:pt x="69" y="298"/>
                    <a:pt x="148" y="298"/>
                  </a:cubicBezTo>
                  <a:lnTo>
                    <a:pt x="2230" y="298"/>
                  </a:lnTo>
                  <a:cubicBezTo>
                    <a:pt x="2310" y="298"/>
                    <a:pt x="2379" y="229"/>
                    <a:pt x="2379" y="150"/>
                  </a:cubicBezTo>
                  <a:cubicBezTo>
                    <a:pt x="2379" y="60"/>
                    <a:pt x="2310" y="1"/>
                    <a:pt x="22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" name="Google Shape;1073;p35">
              <a:extLst>
                <a:ext uri="{FF2B5EF4-FFF2-40B4-BE49-F238E27FC236}">
                  <a16:creationId xmlns:a16="http://schemas.microsoft.com/office/drawing/2014/main" id="{FAA3682B-99FF-440F-89FC-9B319F0B667E}"/>
                </a:ext>
              </a:extLst>
            </p:cNvPr>
            <p:cNvSpPr/>
            <p:nvPr/>
          </p:nvSpPr>
          <p:spPr>
            <a:xfrm>
              <a:off x="1211392" y="3473444"/>
              <a:ext cx="145143" cy="24230"/>
            </a:xfrm>
            <a:custGeom>
              <a:avLst/>
              <a:gdLst/>
              <a:ahLst/>
              <a:cxnLst/>
              <a:rect l="l" t="t" r="r" b="b"/>
              <a:pathLst>
                <a:path w="1785" h="298" extrusionOk="0">
                  <a:moveTo>
                    <a:pt x="148" y="0"/>
                  </a:moveTo>
                  <a:cubicBezTo>
                    <a:pt x="69" y="0"/>
                    <a:pt x="0" y="69"/>
                    <a:pt x="0" y="148"/>
                  </a:cubicBezTo>
                  <a:cubicBezTo>
                    <a:pt x="0" y="238"/>
                    <a:pt x="69" y="297"/>
                    <a:pt x="148" y="297"/>
                  </a:cubicBezTo>
                  <a:lnTo>
                    <a:pt x="1635" y="297"/>
                  </a:lnTo>
                  <a:cubicBezTo>
                    <a:pt x="1715" y="297"/>
                    <a:pt x="1785" y="238"/>
                    <a:pt x="1785" y="148"/>
                  </a:cubicBezTo>
                  <a:cubicBezTo>
                    <a:pt x="1785" y="69"/>
                    <a:pt x="1715" y="0"/>
                    <a:pt x="1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4" name="Google Shape;1074;p35">
              <a:extLst>
                <a:ext uri="{FF2B5EF4-FFF2-40B4-BE49-F238E27FC236}">
                  <a16:creationId xmlns:a16="http://schemas.microsoft.com/office/drawing/2014/main" id="{3FFB1E8C-46F7-4922-AA91-0C77090C0761}"/>
                </a:ext>
              </a:extLst>
            </p:cNvPr>
            <p:cNvSpPr/>
            <p:nvPr/>
          </p:nvSpPr>
          <p:spPr>
            <a:xfrm>
              <a:off x="1211392" y="352174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5" name="Google Shape;1075;p35">
              <a:extLst>
                <a:ext uri="{FF2B5EF4-FFF2-40B4-BE49-F238E27FC236}">
                  <a16:creationId xmlns:a16="http://schemas.microsoft.com/office/drawing/2014/main" id="{E3A5433A-3EF9-442D-ADB0-41CDEDC5EE04}"/>
                </a:ext>
              </a:extLst>
            </p:cNvPr>
            <p:cNvSpPr/>
            <p:nvPr/>
          </p:nvSpPr>
          <p:spPr>
            <a:xfrm>
              <a:off x="1211392" y="357012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6" name="Google Shape;1076;p35">
              <a:extLst>
                <a:ext uri="{FF2B5EF4-FFF2-40B4-BE49-F238E27FC236}">
                  <a16:creationId xmlns:a16="http://schemas.microsoft.com/office/drawing/2014/main" id="{8BFDA693-ED01-429B-9584-A78B9C1EE67C}"/>
                </a:ext>
              </a:extLst>
            </p:cNvPr>
            <p:cNvSpPr/>
            <p:nvPr/>
          </p:nvSpPr>
          <p:spPr>
            <a:xfrm>
              <a:off x="1308071" y="3644277"/>
              <a:ext cx="96843" cy="24312"/>
            </a:xfrm>
            <a:custGeom>
              <a:avLst/>
              <a:gdLst/>
              <a:ahLst/>
              <a:cxnLst/>
              <a:rect l="l" t="t" r="r" b="b"/>
              <a:pathLst>
                <a:path w="1191" h="299" extrusionOk="0">
                  <a:moveTo>
                    <a:pt x="149" y="1"/>
                  </a:moveTo>
                  <a:cubicBezTo>
                    <a:pt x="70" y="1"/>
                    <a:pt x="1" y="70"/>
                    <a:pt x="1" y="149"/>
                  </a:cubicBezTo>
                  <a:cubicBezTo>
                    <a:pt x="1" y="239"/>
                    <a:pt x="70" y="298"/>
                    <a:pt x="149" y="298"/>
                  </a:cubicBezTo>
                  <a:lnTo>
                    <a:pt x="1041" y="298"/>
                  </a:lnTo>
                  <a:cubicBezTo>
                    <a:pt x="1121" y="298"/>
                    <a:pt x="1190" y="239"/>
                    <a:pt x="1190" y="149"/>
                  </a:cubicBezTo>
                  <a:cubicBezTo>
                    <a:pt x="1190" y="70"/>
                    <a:pt x="1121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36" name="Google Shape;219;p19">
            <a:extLst>
              <a:ext uri="{FF2B5EF4-FFF2-40B4-BE49-F238E27FC236}">
                <a16:creationId xmlns:a16="http://schemas.microsoft.com/office/drawing/2014/main" id="{F32067D0-8D19-4632-BD06-5A760F56844D}"/>
              </a:ext>
            </a:extLst>
          </p:cNvPr>
          <p:cNvGrpSpPr/>
          <p:nvPr/>
        </p:nvGrpSpPr>
        <p:grpSpPr>
          <a:xfrm>
            <a:off x="6401045" y="1840230"/>
            <a:ext cx="583910" cy="540702"/>
            <a:chOff x="2682350" y="2643425"/>
            <a:chExt cx="473775" cy="436425"/>
          </a:xfrm>
          <a:solidFill>
            <a:schemeClr val="bg1"/>
          </a:solidFill>
        </p:grpSpPr>
        <p:sp>
          <p:nvSpPr>
            <p:cNvPr id="237" name="Google Shape;220;p19">
              <a:extLst>
                <a:ext uri="{FF2B5EF4-FFF2-40B4-BE49-F238E27FC236}">
                  <a16:creationId xmlns:a16="http://schemas.microsoft.com/office/drawing/2014/main" id="{3E0400EF-9253-4BF8-B400-92E2C0D62B6F}"/>
                </a:ext>
              </a:extLst>
            </p:cNvPr>
            <p:cNvSpPr/>
            <p:nvPr/>
          </p:nvSpPr>
          <p:spPr>
            <a:xfrm>
              <a:off x="2682350" y="2725775"/>
              <a:ext cx="70175" cy="73425"/>
            </a:xfrm>
            <a:custGeom>
              <a:avLst/>
              <a:gdLst/>
              <a:ahLst/>
              <a:cxnLst/>
              <a:rect l="l" t="t" r="r" b="b"/>
              <a:pathLst>
                <a:path w="2807" h="2937" extrusionOk="0">
                  <a:moveTo>
                    <a:pt x="1130" y="1"/>
                  </a:moveTo>
                  <a:cubicBezTo>
                    <a:pt x="506" y="1"/>
                    <a:pt x="1" y="504"/>
                    <a:pt x="1" y="1130"/>
                  </a:cubicBezTo>
                  <a:lnTo>
                    <a:pt x="1" y="2937"/>
                  </a:lnTo>
                  <a:lnTo>
                    <a:pt x="1991" y="2937"/>
                  </a:lnTo>
                  <a:cubicBezTo>
                    <a:pt x="2443" y="2937"/>
                    <a:pt x="2807" y="2572"/>
                    <a:pt x="2807" y="2124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221;p19">
              <a:extLst>
                <a:ext uri="{FF2B5EF4-FFF2-40B4-BE49-F238E27FC236}">
                  <a16:creationId xmlns:a16="http://schemas.microsoft.com/office/drawing/2014/main" id="{948409A6-23A7-405A-9601-2826361D16CA}"/>
                </a:ext>
              </a:extLst>
            </p:cNvPr>
            <p:cNvSpPr/>
            <p:nvPr/>
          </p:nvSpPr>
          <p:spPr>
            <a:xfrm>
              <a:off x="2682350" y="3006350"/>
              <a:ext cx="70175" cy="73500"/>
            </a:xfrm>
            <a:custGeom>
              <a:avLst/>
              <a:gdLst/>
              <a:ahLst/>
              <a:cxnLst/>
              <a:rect l="l" t="t" r="r" b="b"/>
              <a:pathLst>
                <a:path w="2807" h="2940" extrusionOk="0">
                  <a:moveTo>
                    <a:pt x="1" y="1"/>
                  </a:moveTo>
                  <a:lnTo>
                    <a:pt x="1" y="1811"/>
                  </a:lnTo>
                  <a:cubicBezTo>
                    <a:pt x="1" y="2434"/>
                    <a:pt x="506" y="2940"/>
                    <a:pt x="1130" y="2940"/>
                  </a:cubicBezTo>
                  <a:lnTo>
                    <a:pt x="2807" y="2940"/>
                  </a:lnTo>
                  <a:lnTo>
                    <a:pt x="2807" y="817"/>
                  </a:lnTo>
                  <a:cubicBezTo>
                    <a:pt x="2807" y="365"/>
                    <a:pt x="2443" y="4"/>
                    <a:pt x="19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4" name="Google Shape;222;p19">
              <a:extLst>
                <a:ext uri="{FF2B5EF4-FFF2-40B4-BE49-F238E27FC236}">
                  <a16:creationId xmlns:a16="http://schemas.microsoft.com/office/drawing/2014/main" id="{D41CADC6-5592-412C-A4E4-6C03E10C7C67}"/>
                </a:ext>
              </a:extLst>
            </p:cNvPr>
            <p:cNvSpPr/>
            <p:nvPr/>
          </p:nvSpPr>
          <p:spPr>
            <a:xfrm>
              <a:off x="3085925" y="272570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1" y="1"/>
                  </a:moveTo>
                  <a:lnTo>
                    <a:pt x="1" y="2127"/>
                  </a:lnTo>
                  <a:cubicBezTo>
                    <a:pt x="1" y="2575"/>
                    <a:pt x="365" y="2940"/>
                    <a:pt x="817" y="2940"/>
                  </a:cubicBezTo>
                  <a:lnTo>
                    <a:pt x="2807" y="2940"/>
                  </a:lnTo>
                  <a:lnTo>
                    <a:pt x="2807" y="1130"/>
                  </a:lnTo>
                  <a:cubicBezTo>
                    <a:pt x="2807" y="507"/>
                    <a:pt x="2301" y="1"/>
                    <a:pt x="16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5" name="Google Shape;223;p19">
              <a:extLst>
                <a:ext uri="{FF2B5EF4-FFF2-40B4-BE49-F238E27FC236}">
                  <a16:creationId xmlns:a16="http://schemas.microsoft.com/office/drawing/2014/main" id="{2EBEA096-6EA7-4FFF-87DA-0BC233F2CEB6}"/>
                </a:ext>
              </a:extLst>
            </p:cNvPr>
            <p:cNvSpPr/>
            <p:nvPr/>
          </p:nvSpPr>
          <p:spPr>
            <a:xfrm>
              <a:off x="2825150" y="2843075"/>
              <a:ext cx="180700" cy="107375"/>
            </a:xfrm>
            <a:custGeom>
              <a:avLst/>
              <a:gdLst/>
              <a:ahLst/>
              <a:cxnLst/>
              <a:rect l="l" t="t" r="r" b="b"/>
              <a:pathLst>
                <a:path w="7228" h="4295" extrusionOk="0">
                  <a:moveTo>
                    <a:pt x="5024" y="714"/>
                  </a:moveTo>
                  <a:cubicBezTo>
                    <a:pt x="5337" y="714"/>
                    <a:pt x="5590" y="967"/>
                    <a:pt x="5590" y="1277"/>
                  </a:cubicBezTo>
                  <a:cubicBezTo>
                    <a:pt x="5590" y="1590"/>
                    <a:pt x="5337" y="1843"/>
                    <a:pt x="5024" y="1843"/>
                  </a:cubicBezTo>
                  <a:lnTo>
                    <a:pt x="2503" y="1843"/>
                  </a:lnTo>
                  <a:cubicBezTo>
                    <a:pt x="2190" y="1843"/>
                    <a:pt x="1937" y="1590"/>
                    <a:pt x="1937" y="1277"/>
                  </a:cubicBezTo>
                  <a:cubicBezTo>
                    <a:pt x="1937" y="967"/>
                    <a:pt x="2190" y="714"/>
                    <a:pt x="2503" y="714"/>
                  </a:cubicBezTo>
                  <a:close/>
                  <a:moveTo>
                    <a:pt x="6078" y="2452"/>
                  </a:moveTo>
                  <a:cubicBezTo>
                    <a:pt x="6391" y="2452"/>
                    <a:pt x="6644" y="2704"/>
                    <a:pt x="6644" y="3018"/>
                  </a:cubicBezTo>
                  <a:cubicBezTo>
                    <a:pt x="6644" y="3328"/>
                    <a:pt x="6391" y="3581"/>
                    <a:pt x="6078" y="3581"/>
                  </a:cubicBezTo>
                  <a:lnTo>
                    <a:pt x="1449" y="3581"/>
                  </a:lnTo>
                  <a:cubicBezTo>
                    <a:pt x="1136" y="3581"/>
                    <a:pt x="883" y="3328"/>
                    <a:pt x="883" y="3018"/>
                  </a:cubicBezTo>
                  <a:cubicBezTo>
                    <a:pt x="883" y="2704"/>
                    <a:pt x="1136" y="2452"/>
                    <a:pt x="1449" y="2452"/>
                  </a:cubicBezTo>
                  <a:close/>
                  <a:moveTo>
                    <a:pt x="1" y="0"/>
                  </a:moveTo>
                  <a:lnTo>
                    <a:pt x="1" y="4294"/>
                  </a:lnTo>
                  <a:lnTo>
                    <a:pt x="7228" y="4294"/>
                  </a:lnTo>
                  <a:lnTo>
                    <a:pt x="7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" name="Google Shape;224;p19">
              <a:extLst>
                <a:ext uri="{FF2B5EF4-FFF2-40B4-BE49-F238E27FC236}">
                  <a16:creationId xmlns:a16="http://schemas.microsoft.com/office/drawing/2014/main" id="{FDAD6D24-04CF-48F0-AE39-8EA18A4A9E61}"/>
                </a:ext>
              </a:extLst>
            </p:cNvPr>
            <p:cNvSpPr/>
            <p:nvPr/>
          </p:nvSpPr>
          <p:spPr>
            <a:xfrm>
              <a:off x="2682350" y="2725700"/>
              <a:ext cx="473775" cy="354150"/>
            </a:xfrm>
            <a:custGeom>
              <a:avLst/>
              <a:gdLst/>
              <a:ahLst/>
              <a:cxnLst/>
              <a:rect l="l" t="t" r="r" b="b"/>
              <a:pathLst>
                <a:path w="18951" h="14166" extrusionOk="0">
                  <a:moveTo>
                    <a:pt x="13503" y="3566"/>
                  </a:moveTo>
                  <a:cubicBezTo>
                    <a:pt x="13816" y="3566"/>
                    <a:pt x="14069" y="3819"/>
                    <a:pt x="14069" y="4129"/>
                  </a:cubicBezTo>
                  <a:lnTo>
                    <a:pt x="14069" y="9556"/>
                  </a:lnTo>
                  <a:cubicBezTo>
                    <a:pt x="14069" y="9866"/>
                    <a:pt x="13816" y="10119"/>
                    <a:pt x="13503" y="10119"/>
                  </a:cubicBezTo>
                  <a:lnTo>
                    <a:pt x="5147" y="10119"/>
                  </a:lnTo>
                  <a:cubicBezTo>
                    <a:pt x="4834" y="10119"/>
                    <a:pt x="4584" y="9866"/>
                    <a:pt x="4584" y="9556"/>
                  </a:cubicBezTo>
                  <a:lnTo>
                    <a:pt x="4584" y="4129"/>
                  </a:lnTo>
                  <a:cubicBezTo>
                    <a:pt x="4584" y="3819"/>
                    <a:pt x="4834" y="3566"/>
                    <a:pt x="5147" y="3566"/>
                  </a:cubicBezTo>
                  <a:close/>
                  <a:moveTo>
                    <a:pt x="3936" y="1"/>
                  </a:moveTo>
                  <a:lnTo>
                    <a:pt x="3936" y="2127"/>
                  </a:lnTo>
                  <a:cubicBezTo>
                    <a:pt x="3933" y="3199"/>
                    <a:pt x="3066" y="4069"/>
                    <a:pt x="1991" y="4069"/>
                  </a:cubicBezTo>
                  <a:lnTo>
                    <a:pt x="1" y="4069"/>
                  </a:lnTo>
                  <a:lnTo>
                    <a:pt x="1" y="10098"/>
                  </a:lnTo>
                  <a:lnTo>
                    <a:pt x="1991" y="10098"/>
                  </a:lnTo>
                  <a:cubicBezTo>
                    <a:pt x="3066" y="10101"/>
                    <a:pt x="3933" y="10968"/>
                    <a:pt x="3936" y="12043"/>
                  </a:cubicBezTo>
                  <a:lnTo>
                    <a:pt x="3936" y="14166"/>
                  </a:lnTo>
                  <a:lnTo>
                    <a:pt x="15015" y="14166"/>
                  </a:lnTo>
                  <a:lnTo>
                    <a:pt x="15015" y="12043"/>
                  </a:lnTo>
                  <a:cubicBezTo>
                    <a:pt x="15018" y="10968"/>
                    <a:pt x="15885" y="10101"/>
                    <a:pt x="16960" y="10098"/>
                  </a:cubicBezTo>
                  <a:lnTo>
                    <a:pt x="18950" y="10098"/>
                  </a:lnTo>
                  <a:lnTo>
                    <a:pt x="18950" y="4069"/>
                  </a:lnTo>
                  <a:lnTo>
                    <a:pt x="16960" y="4069"/>
                  </a:lnTo>
                  <a:cubicBezTo>
                    <a:pt x="15885" y="4069"/>
                    <a:pt x="15018" y="3199"/>
                    <a:pt x="15015" y="2127"/>
                  </a:cubicBezTo>
                  <a:lnTo>
                    <a:pt x="1501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7" name="Google Shape;225;p19">
              <a:extLst>
                <a:ext uri="{FF2B5EF4-FFF2-40B4-BE49-F238E27FC236}">
                  <a16:creationId xmlns:a16="http://schemas.microsoft.com/office/drawing/2014/main" id="{05F3CFEE-CB28-44DB-A313-F6AC825AA10E}"/>
                </a:ext>
              </a:extLst>
            </p:cNvPr>
            <p:cNvSpPr/>
            <p:nvPr/>
          </p:nvSpPr>
          <p:spPr>
            <a:xfrm>
              <a:off x="3085925" y="300635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817" y="1"/>
                  </a:moveTo>
                  <a:cubicBezTo>
                    <a:pt x="365" y="4"/>
                    <a:pt x="1" y="365"/>
                    <a:pt x="1" y="817"/>
                  </a:cubicBezTo>
                  <a:lnTo>
                    <a:pt x="1" y="2940"/>
                  </a:lnTo>
                  <a:lnTo>
                    <a:pt x="1678" y="2940"/>
                  </a:lnTo>
                  <a:cubicBezTo>
                    <a:pt x="2301" y="2940"/>
                    <a:pt x="2807" y="2434"/>
                    <a:pt x="2807" y="1811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8" name="Google Shape;226;p19">
              <a:extLst>
                <a:ext uri="{FF2B5EF4-FFF2-40B4-BE49-F238E27FC236}">
                  <a16:creationId xmlns:a16="http://schemas.microsoft.com/office/drawing/2014/main" id="{0CE2DACF-A491-4491-946B-086344007334}"/>
                </a:ext>
              </a:extLst>
            </p:cNvPr>
            <p:cNvSpPr/>
            <p:nvPr/>
          </p:nvSpPr>
          <p:spPr>
            <a:xfrm>
              <a:off x="2825450" y="2643425"/>
              <a:ext cx="187550" cy="54075"/>
            </a:xfrm>
            <a:custGeom>
              <a:avLst/>
              <a:gdLst/>
              <a:ahLst/>
              <a:cxnLst/>
              <a:rect l="l" t="t" r="r" b="b"/>
              <a:pathLst>
                <a:path w="7502" h="2163" extrusionOk="0">
                  <a:moveTo>
                    <a:pt x="1862" y="1"/>
                  </a:moveTo>
                  <a:cubicBezTo>
                    <a:pt x="835" y="4"/>
                    <a:pt x="1" y="835"/>
                    <a:pt x="1" y="1861"/>
                  </a:cubicBezTo>
                  <a:lnTo>
                    <a:pt x="1" y="2163"/>
                  </a:lnTo>
                  <a:lnTo>
                    <a:pt x="1130" y="2163"/>
                  </a:lnTo>
                  <a:lnTo>
                    <a:pt x="1130" y="1861"/>
                  </a:lnTo>
                  <a:cubicBezTo>
                    <a:pt x="1130" y="1458"/>
                    <a:pt x="1458" y="1133"/>
                    <a:pt x="1862" y="1130"/>
                  </a:cubicBezTo>
                  <a:lnTo>
                    <a:pt x="5641" y="1130"/>
                  </a:lnTo>
                  <a:cubicBezTo>
                    <a:pt x="6044" y="1133"/>
                    <a:pt x="6373" y="1458"/>
                    <a:pt x="6373" y="1861"/>
                  </a:cubicBezTo>
                  <a:lnTo>
                    <a:pt x="6373" y="2163"/>
                  </a:lnTo>
                  <a:lnTo>
                    <a:pt x="7502" y="2163"/>
                  </a:lnTo>
                  <a:lnTo>
                    <a:pt x="7502" y="1861"/>
                  </a:lnTo>
                  <a:cubicBezTo>
                    <a:pt x="7502" y="835"/>
                    <a:pt x="6668" y="4"/>
                    <a:pt x="5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49" name="Google Shape;988;p31">
            <a:extLst>
              <a:ext uri="{FF2B5EF4-FFF2-40B4-BE49-F238E27FC236}">
                <a16:creationId xmlns:a16="http://schemas.microsoft.com/office/drawing/2014/main" id="{170A7710-F301-4FEA-9C67-1D340C9EBC26}"/>
              </a:ext>
            </a:extLst>
          </p:cNvPr>
          <p:cNvGrpSpPr/>
          <p:nvPr/>
        </p:nvGrpSpPr>
        <p:grpSpPr>
          <a:xfrm>
            <a:off x="6381991" y="4131201"/>
            <a:ext cx="597132" cy="550462"/>
            <a:chOff x="5049725" y="1435050"/>
            <a:chExt cx="486550" cy="481850"/>
          </a:xfrm>
          <a:solidFill>
            <a:schemeClr val="bg1"/>
          </a:solidFill>
        </p:grpSpPr>
        <p:sp>
          <p:nvSpPr>
            <p:cNvPr id="250" name="Google Shape;989;p31">
              <a:extLst>
                <a:ext uri="{FF2B5EF4-FFF2-40B4-BE49-F238E27FC236}">
                  <a16:creationId xmlns:a16="http://schemas.microsoft.com/office/drawing/2014/main" id="{53B35DB1-80F2-4A4C-8B70-B8FD57AC4E88}"/>
                </a:ext>
              </a:extLst>
            </p:cNvPr>
            <p:cNvSpPr/>
            <p:nvPr/>
          </p:nvSpPr>
          <p:spPr>
            <a:xfrm>
              <a:off x="5136300" y="1519775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1" name="Google Shape;990;p31">
              <a:extLst>
                <a:ext uri="{FF2B5EF4-FFF2-40B4-BE49-F238E27FC236}">
                  <a16:creationId xmlns:a16="http://schemas.microsoft.com/office/drawing/2014/main" id="{3436EF63-866C-4DDF-8A0A-3291B5BCF5E8}"/>
                </a:ext>
              </a:extLst>
            </p:cNvPr>
            <p:cNvSpPr/>
            <p:nvPr/>
          </p:nvSpPr>
          <p:spPr>
            <a:xfrm>
              <a:off x="5184925" y="157625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" name="Google Shape;991;p31">
              <a:extLst>
                <a:ext uri="{FF2B5EF4-FFF2-40B4-BE49-F238E27FC236}">
                  <a16:creationId xmlns:a16="http://schemas.microsoft.com/office/drawing/2014/main" id="{3A30796E-1BD4-47B4-AB7F-CA3FECCD4EA5}"/>
                </a:ext>
              </a:extLst>
            </p:cNvPr>
            <p:cNvSpPr/>
            <p:nvPr/>
          </p:nvSpPr>
          <p:spPr>
            <a:xfrm>
              <a:off x="5049725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" name="Google Shape;992;p31">
              <a:extLst>
                <a:ext uri="{FF2B5EF4-FFF2-40B4-BE49-F238E27FC236}">
                  <a16:creationId xmlns:a16="http://schemas.microsoft.com/office/drawing/2014/main" id="{D485E7B6-6713-42CE-9FCC-FBBE72198BC3}"/>
                </a:ext>
              </a:extLst>
            </p:cNvPr>
            <p:cNvSpPr/>
            <p:nvPr/>
          </p:nvSpPr>
          <p:spPr>
            <a:xfrm>
              <a:off x="5245825" y="1435050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54" name="Google Shape;1899;p45">
            <a:extLst>
              <a:ext uri="{FF2B5EF4-FFF2-40B4-BE49-F238E27FC236}">
                <a16:creationId xmlns:a16="http://schemas.microsoft.com/office/drawing/2014/main" id="{B0F95416-7F33-4CEB-BD9C-EBF2AE59A3C5}"/>
              </a:ext>
            </a:extLst>
          </p:cNvPr>
          <p:cNvSpPr/>
          <p:nvPr/>
        </p:nvSpPr>
        <p:spPr>
          <a:xfrm>
            <a:off x="8759395" y="4022500"/>
            <a:ext cx="631163" cy="657985"/>
          </a:xfrm>
          <a:custGeom>
            <a:avLst/>
            <a:gdLst/>
            <a:ahLst/>
            <a:cxnLst/>
            <a:rect l="l" t="t" r="r" b="b"/>
            <a:pathLst>
              <a:path w="6606" h="6606" extrusionOk="0">
                <a:moveTo>
                  <a:pt x="3293" y="1706"/>
                </a:moveTo>
                <a:cubicBezTo>
                  <a:pt x="4117" y="1706"/>
                  <a:pt x="4906" y="2345"/>
                  <a:pt x="4906" y="3303"/>
                </a:cubicBezTo>
                <a:cubicBezTo>
                  <a:pt x="4906" y="4185"/>
                  <a:pt x="4186" y="4872"/>
                  <a:pt x="3336" y="4872"/>
                </a:cubicBezTo>
                <a:cubicBezTo>
                  <a:pt x="1897" y="4872"/>
                  <a:pt x="1211" y="3172"/>
                  <a:pt x="2192" y="2158"/>
                </a:cubicBezTo>
                <a:cubicBezTo>
                  <a:pt x="2515" y="1846"/>
                  <a:pt x="2908" y="1706"/>
                  <a:pt x="3293" y="1706"/>
                </a:cubicBezTo>
                <a:close/>
                <a:moveTo>
                  <a:pt x="2584" y="0"/>
                </a:moveTo>
                <a:lnTo>
                  <a:pt x="2584" y="720"/>
                </a:lnTo>
                <a:cubicBezTo>
                  <a:pt x="2388" y="785"/>
                  <a:pt x="2159" y="883"/>
                  <a:pt x="1963" y="981"/>
                </a:cubicBezTo>
                <a:lnTo>
                  <a:pt x="1440" y="458"/>
                </a:lnTo>
                <a:lnTo>
                  <a:pt x="459" y="1439"/>
                </a:lnTo>
                <a:lnTo>
                  <a:pt x="982" y="1962"/>
                </a:lnTo>
                <a:cubicBezTo>
                  <a:pt x="884" y="2158"/>
                  <a:pt x="786" y="2387"/>
                  <a:pt x="720" y="2583"/>
                </a:cubicBezTo>
                <a:lnTo>
                  <a:pt x="1" y="2583"/>
                </a:lnTo>
                <a:lnTo>
                  <a:pt x="1" y="3989"/>
                </a:lnTo>
                <a:lnTo>
                  <a:pt x="720" y="3989"/>
                </a:lnTo>
                <a:cubicBezTo>
                  <a:pt x="786" y="4218"/>
                  <a:pt x="884" y="4414"/>
                  <a:pt x="982" y="4611"/>
                </a:cubicBezTo>
                <a:lnTo>
                  <a:pt x="459" y="5134"/>
                </a:lnTo>
                <a:lnTo>
                  <a:pt x="1440" y="6115"/>
                </a:lnTo>
                <a:lnTo>
                  <a:pt x="1963" y="5592"/>
                </a:lnTo>
                <a:cubicBezTo>
                  <a:pt x="2159" y="5722"/>
                  <a:pt x="2388" y="5788"/>
                  <a:pt x="2584" y="5853"/>
                </a:cubicBezTo>
                <a:lnTo>
                  <a:pt x="2584" y="6605"/>
                </a:lnTo>
                <a:lnTo>
                  <a:pt x="3990" y="6605"/>
                </a:lnTo>
                <a:lnTo>
                  <a:pt x="3990" y="5853"/>
                </a:lnTo>
                <a:cubicBezTo>
                  <a:pt x="4219" y="5788"/>
                  <a:pt x="4415" y="5722"/>
                  <a:pt x="4611" y="5592"/>
                </a:cubicBezTo>
                <a:lnTo>
                  <a:pt x="5135" y="6115"/>
                </a:lnTo>
                <a:lnTo>
                  <a:pt x="6116" y="5134"/>
                </a:lnTo>
                <a:lnTo>
                  <a:pt x="5592" y="4611"/>
                </a:lnTo>
                <a:cubicBezTo>
                  <a:pt x="5723" y="4414"/>
                  <a:pt x="5789" y="4218"/>
                  <a:pt x="5854" y="3989"/>
                </a:cubicBezTo>
                <a:lnTo>
                  <a:pt x="6606" y="3989"/>
                </a:lnTo>
                <a:lnTo>
                  <a:pt x="6606" y="2583"/>
                </a:lnTo>
                <a:lnTo>
                  <a:pt x="5854" y="2583"/>
                </a:lnTo>
                <a:cubicBezTo>
                  <a:pt x="5789" y="2387"/>
                  <a:pt x="5723" y="2158"/>
                  <a:pt x="5592" y="1962"/>
                </a:cubicBezTo>
                <a:lnTo>
                  <a:pt x="6116" y="1439"/>
                </a:lnTo>
                <a:lnTo>
                  <a:pt x="5135" y="458"/>
                </a:lnTo>
                <a:lnTo>
                  <a:pt x="4611" y="981"/>
                </a:lnTo>
                <a:cubicBezTo>
                  <a:pt x="4415" y="883"/>
                  <a:pt x="4219" y="785"/>
                  <a:pt x="3990" y="720"/>
                </a:cubicBezTo>
                <a:lnTo>
                  <a:pt x="399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2C21F67-6F6F-B997-4DEC-BA362093C0D4}"/>
              </a:ext>
            </a:extLst>
          </p:cNvPr>
          <p:cNvGraphicFramePr/>
          <p:nvPr/>
        </p:nvGraphicFramePr>
        <p:xfrm>
          <a:off x="3284660" y="10562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F76B36B-CCF0-8AD5-5B41-B7ACC56E5EF4}"/>
              </a:ext>
            </a:extLst>
          </p:cNvPr>
          <p:cNvSpPr txBox="1"/>
          <p:nvPr/>
        </p:nvSpPr>
        <p:spPr>
          <a:xfrm>
            <a:off x="3209064" y="2795830"/>
            <a:ext cx="273715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/>
              </a:rPr>
              <a:t>“Be the most competitive regional geothermal development company”</a:t>
            </a:r>
            <a:endParaRPr kumimoji="0" lang="en-GB" sz="22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 panose="020B0604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D2BA42-8D3C-4FB5-2567-A1B40E13C6D2}"/>
              </a:ext>
            </a:extLst>
          </p:cNvPr>
          <p:cNvSpPr txBox="1"/>
          <p:nvPr/>
        </p:nvSpPr>
        <p:spPr>
          <a:xfrm>
            <a:off x="8884061" y="1248323"/>
            <a:ext cx="31145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/>
              </a:rPr>
              <a:t>“Offer reliable and efficient geothermal energy development services”</a:t>
            </a:r>
            <a:endParaRPr kumimoji="0" lang="en-GB" sz="2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 panose="020B06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63423A-6512-1589-F65E-55EA0B129B84}"/>
              </a:ext>
            </a:extLst>
          </p:cNvPr>
          <p:cNvSpPr txBox="1"/>
          <p:nvPr/>
        </p:nvSpPr>
        <p:spPr>
          <a:xfrm>
            <a:off x="8884061" y="5030529"/>
            <a:ext cx="252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Futura"/>
                <a:cs typeface="Arial" panose="020B0604020202020204"/>
                <a:sym typeface="Arial" panose="020B0604020202020204"/>
              </a:rPr>
              <a:t>Generate 130MW by 2030</a:t>
            </a:r>
            <a:endParaRPr kumimoji="0" lang="en-GB" sz="2200" b="1" i="0" u="none" strike="noStrike" kern="0" cap="none" spc="0" normalizeH="0" baseline="0" noProof="0" dirty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" name="Google Shape;8844;p63">
            <a:extLst>
              <a:ext uri="{FF2B5EF4-FFF2-40B4-BE49-F238E27FC236}">
                <a16:creationId xmlns:a16="http://schemas.microsoft.com/office/drawing/2014/main" id="{BC5F6083-94B1-4966-85CB-83F696AD33C0}"/>
              </a:ext>
            </a:extLst>
          </p:cNvPr>
          <p:cNvSpPr/>
          <p:nvPr/>
        </p:nvSpPr>
        <p:spPr>
          <a:xfrm>
            <a:off x="1015007" y="3061936"/>
            <a:ext cx="831722" cy="810817"/>
          </a:xfrm>
          <a:custGeom>
            <a:avLst/>
            <a:gdLst/>
            <a:ahLst/>
            <a:cxnLst/>
            <a:rect l="l" t="t" r="r" b="b"/>
            <a:pathLst>
              <a:path w="12877" h="12724" extrusionOk="0">
                <a:moveTo>
                  <a:pt x="10492" y="1603"/>
                </a:moveTo>
                <a:lnTo>
                  <a:pt x="10429" y="1855"/>
                </a:lnTo>
                <a:cubicBezTo>
                  <a:pt x="10429" y="1981"/>
                  <a:pt x="10492" y="2138"/>
                  <a:pt x="10555" y="2201"/>
                </a:cubicBezTo>
                <a:cubicBezTo>
                  <a:pt x="10649" y="2296"/>
                  <a:pt x="10807" y="2327"/>
                  <a:pt x="10901" y="2327"/>
                </a:cubicBezTo>
                <a:lnTo>
                  <a:pt x="11153" y="2296"/>
                </a:lnTo>
                <a:lnTo>
                  <a:pt x="10492" y="2957"/>
                </a:lnTo>
                <a:lnTo>
                  <a:pt x="9736" y="3083"/>
                </a:lnTo>
                <a:lnTo>
                  <a:pt x="9799" y="2296"/>
                </a:lnTo>
                <a:lnTo>
                  <a:pt x="10492" y="1603"/>
                </a:lnTo>
                <a:close/>
                <a:moveTo>
                  <a:pt x="6270" y="6108"/>
                </a:moveTo>
                <a:cubicBezTo>
                  <a:pt x="6396" y="6108"/>
                  <a:pt x="6459" y="6139"/>
                  <a:pt x="6554" y="6234"/>
                </a:cubicBezTo>
                <a:cubicBezTo>
                  <a:pt x="6617" y="6265"/>
                  <a:pt x="6648" y="6391"/>
                  <a:pt x="6648" y="6486"/>
                </a:cubicBezTo>
                <a:cubicBezTo>
                  <a:pt x="6648" y="6738"/>
                  <a:pt x="6459" y="6927"/>
                  <a:pt x="6270" y="6927"/>
                </a:cubicBezTo>
                <a:cubicBezTo>
                  <a:pt x="6081" y="6927"/>
                  <a:pt x="5861" y="6738"/>
                  <a:pt x="5861" y="6486"/>
                </a:cubicBezTo>
                <a:cubicBezTo>
                  <a:pt x="5861" y="6265"/>
                  <a:pt x="6081" y="6108"/>
                  <a:pt x="6270" y="6108"/>
                </a:cubicBezTo>
                <a:close/>
                <a:moveTo>
                  <a:pt x="6176" y="4375"/>
                </a:moveTo>
                <a:cubicBezTo>
                  <a:pt x="6617" y="4375"/>
                  <a:pt x="7026" y="4501"/>
                  <a:pt x="7341" y="4722"/>
                </a:cubicBezTo>
                <a:lnTo>
                  <a:pt x="6743" y="5320"/>
                </a:lnTo>
                <a:cubicBezTo>
                  <a:pt x="6617" y="5289"/>
                  <a:pt x="6428" y="5226"/>
                  <a:pt x="6239" y="5226"/>
                </a:cubicBezTo>
                <a:cubicBezTo>
                  <a:pt x="5546" y="5226"/>
                  <a:pt x="5010" y="5793"/>
                  <a:pt x="5010" y="6454"/>
                </a:cubicBezTo>
                <a:cubicBezTo>
                  <a:pt x="5010" y="7116"/>
                  <a:pt x="5546" y="7715"/>
                  <a:pt x="6239" y="7715"/>
                </a:cubicBezTo>
                <a:cubicBezTo>
                  <a:pt x="6900" y="7715"/>
                  <a:pt x="7467" y="7147"/>
                  <a:pt x="7467" y="6454"/>
                </a:cubicBezTo>
                <a:cubicBezTo>
                  <a:pt x="7467" y="6265"/>
                  <a:pt x="7404" y="6108"/>
                  <a:pt x="7341" y="5887"/>
                </a:cubicBezTo>
                <a:lnTo>
                  <a:pt x="7908" y="5320"/>
                </a:lnTo>
                <a:cubicBezTo>
                  <a:pt x="8160" y="5635"/>
                  <a:pt x="8286" y="6013"/>
                  <a:pt x="8286" y="6454"/>
                </a:cubicBezTo>
                <a:cubicBezTo>
                  <a:pt x="8286" y="7588"/>
                  <a:pt x="7341" y="8534"/>
                  <a:pt x="6176" y="8534"/>
                </a:cubicBezTo>
                <a:cubicBezTo>
                  <a:pt x="5041" y="8534"/>
                  <a:pt x="4096" y="7588"/>
                  <a:pt x="4096" y="6454"/>
                </a:cubicBezTo>
                <a:cubicBezTo>
                  <a:pt x="4096" y="5320"/>
                  <a:pt x="5041" y="4375"/>
                  <a:pt x="6176" y="4375"/>
                </a:cubicBezTo>
                <a:close/>
                <a:moveTo>
                  <a:pt x="6239" y="2800"/>
                </a:moveTo>
                <a:cubicBezTo>
                  <a:pt x="7089" y="2800"/>
                  <a:pt x="7908" y="3115"/>
                  <a:pt x="8539" y="3619"/>
                </a:cubicBezTo>
                <a:lnTo>
                  <a:pt x="7971" y="4217"/>
                </a:lnTo>
                <a:cubicBezTo>
                  <a:pt x="7499" y="3839"/>
                  <a:pt x="6869" y="3619"/>
                  <a:pt x="6239" y="3619"/>
                </a:cubicBezTo>
                <a:cubicBezTo>
                  <a:pt x="4600" y="3619"/>
                  <a:pt x="3309" y="4911"/>
                  <a:pt x="3309" y="6486"/>
                </a:cubicBezTo>
                <a:cubicBezTo>
                  <a:pt x="3309" y="8124"/>
                  <a:pt x="4632" y="9416"/>
                  <a:pt x="6239" y="9416"/>
                </a:cubicBezTo>
                <a:cubicBezTo>
                  <a:pt x="7845" y="9416"/>
                  <a:pt x="9137" y="8124"/>
                  <a:pt x="9137" y="6486"/>
                </a:cubicBezTo>
                <a:cubicBezTo>
                  <a:pt x="9137" y="5856"/>
                  <a:pt x="8948" y="5226"/>
                  <a:pt x="8539" y="4753"/>
                </a:cubicBezTo>
                <a:lnTo>
                  <a:pt x="9137" y="4154"/>
                </a:lnTo>
                <a:cubicBezTo>
                  <a:pt x="9641" y="4816"/>
                  <a:pt x="9956" y="5604"/>
                  <a:pt x="9956" y="6486"/>
                </a:cubicBezTo>
                <a:cubicBezTo>
                  <a:pt x="9956" y="8534"/>
                  <a:pt x="8318" y="10235"/>
                  <a:pt x="6239" y="10235"/>
                </a:cubicBezTo>
                <a:cubicBezTo>
                  <a:pt x="4191" y="10235"/>
                  <a:pt x="2490" y="8597"/>
                  <a:pt x="2490" y="6486"/>
                </a:cubicBezTo>
                <a:cubicBezTo>
                  <a:pt x="2490" y="4438"/>
                  <a:pt x="4128" y="2800"/>
                  <a:pt x="6239" y="2800"/>
                </a:cubicBezTo>
                <a:close/>
                <a:moveTo>
                  <a:pt x="6270" y="1130"/>
                </a:moveTo>
                <a:cubicBezTo>
                  <a:pt x="7247" y="1130"/>
                  <a:pt x="8223" y="1414"/>
                  <a:pt x="9074" y="1918"/>
                </a:cubicBezTo>
                <a:cubicBezTo>
                  <a:pt x="9074" y="1949"/>
                  <a:pt x="9011" y="2012"/>
                  <a:pt x="9011" y="2044"/>
                </a:cubicBezTo>
                <a:lnTo>
                  <a:pt x="8917" y="2831"/>
                </a:lnTo>
                <a:cubicBezTo>
                  <a:pt x="8160" y="2296"/>
                  <a:pt x="7247" y="1981"/>
                  <a:pt x="6270" y="1981"/>
                </a:cubicBezTo>
                <a:cubicBezTo>
                  <a:pt x="3750" y="1981"/>
                  <a:pt x="1733" y="4028"/>
                  <a:pt x="1733" y="6486"/>
                </a:cubicBezTo>
                <a:cubicBezTo>
                  <a:pt x="1733" y="9006"/>
                  <a:pt x="3781" y="11054"/>
                  <a:pt x="6270" y="11054"/>
                </a:cubicBezTo>
                <a:cubicBezTo>
                  <a:pt x="8759" y="11054"/>
                  <a:pt x="10807" y="9006"/>
                  <a:pt x="10807" y="6486"/>
                </a:cubicBezTo>
                <a:cubicBezTo>
                  <a:pt x="10807" y="5509"/>
                  <a:pt x="10492" y="4596"/>
                  <a:pt x="9925" y="3871"/>
                </a:cubicBezTo>
                <a:lnTo>
                  <a:pt x="10712" y="3745"/>
                </a:lnTo>
                <a:cubicBezTo>
                  <a:pt x="10744" y="3745"/>
                  <a:pt x="10807" y="3745"/>
                  <a:pt x="10838" y="3713"/>
                </a:cubicBezTo>
                <a:cubicBezTo>
                  <a:pt x="11342" y="4533"/>
                  <a:pt x="11626" y="5478"/>
                  <a:pt x="11626" y="6486"/>
                </a:cubicBezTo>
                <a:cubicBezTo>
                  <a:pt x="11626" y="9447"/>
                  <a:pt x="9232" y="11873"/>
                  <a:pt x="6270" y="11873"/>
                </a:cubicBezTo>
                <a:cubicBezTo>
                  <a:pt x="3309" y="11873"/>
                  <a:pt x="914" y="9479"/>
                  <a:pt x="914" y="6486"/>
                </a:cubicBezTo>
                <a:cubicBezTo>
                  <a:pt x="914" y="3524"/>
                  <a:pt x="3309" y="1130"/>
                  <a:pt x="6270" y="1130"/>
                </a:cubicBezTo>
                <a:close/>
                <a:moveTo>
                  <a:pt x="11030" y="0"/>
                </a:moveTo>
                <a:cubicBezTo>
                  <a:pt x="10930" y="0"/>
                  <a:pt x="10829" y="37"/>
                  <a:pt x="10744" y="122"/>
                </a:cubicBezTo>
                <a:lnTo>
                  <a:pt x="9610" y="1256"/>
                </a:lnTo>
                <a:cubicBezTo>
                  <a:pt x="8602" y="594"/>
                  <a:pt x="7467" y="279"/>
                  <a:pt x="6239" y="279"/>
                </a:cubicBezTo>
                <a:cubicBezTo>
                  <a:pt x="2805" y="279"/>
                  <a:pt x="1" y="3020"/>
                  <a:pt x="1" y="6486"/>
                </a:cubicBezTo>
                <a:cubicBezTo>
                  <a:pt x="1" y="9920"/>
                  <a:pt x="2773" y="12724"/>
                  <a:pt x="6239" y="12724"/>
                </a:cubicBezTo>
                <a:cubicBezTo>
                  <a:pt x="9641" y="12724"/>
                  <a:pt x="12445" y="9951"/>
                  <a:pt x="12445" y="6486"/>
                </a:cubicBezTo>
                <a:cubicBezTo>
                  <a:pt x="12445" y="5289"/>
                  <a:pt x="12099" y="4123"/>
                  <a:pt x="11468" y="3115"/>
                </a:cubicBezTo>
                <a:lnTo>
                  <a:pt x="12603" y="1981"/>
                </a:lnTo>
                <a:cubicBezTo>
                  <a:pt x="12877" y="1706"/>
                  <a:pt x="12650" y="1255"/>
                  <a:pt x="12292" y="1255"/>
                </a:cubicBezTo>
                <a:cubicBezTo>
                  <a:pt x="12280" y="1255"/>
                  <a:pt x="12268" y="1255"/>
                  <a:pt x="12256" y="1256"/>
                </a:cubicBezTo>
                <a:lnTo>
                  <a:pt x="11342" y="1382"/>
                </a:lnTo>
                <a:lnTo>
                  <a:pt x="11468" y="468"/>
                </a:lnTo>
                <a:cubicBezTo>
                  <a:pt x="11491" y="203"/>
                  <a:pt x="11265" y="0"/>
                  <a:pt x="1103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52438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2"/>
          <p:cNvGrpSpPr/>
          <p:nvPr/>
        </p:nvGrpSpPr>
        <p:grpSpPr>
          <a:xfrm>
            <a:off x="9827853" y="144489"/>
            <a:ext cx="2257310" cy="734633"/>
            <a:chOff x="8873766" y="108497"/>
            <a:chExt cx="3440783" cy="1224389"/>
          </a:xfrm>
        </p:grpSpPr>
        <p:pic>
          <p:nvPicPr>
            <p:cNvPr id="239" name="Google Shape;239;p2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8873766" y="108497"/>
              <a:ext cx="904974" cy="1153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2"/>
            <p:cNvSpPr txBox="1"/>
            <p:nvPr/>
          </p:nvSpPr>
          <p:spPr>
            <a:xfrm>
              <a:off x="9778739" y="332612"/>
              <a:ext cx="2535810" cy="1000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/>
                  <a:ea typeface="Tahoma" panose="020B0604030504040204"/>
                  <a:cs typeface="Tahoma" panose="020B0604030504040204"/>
                  <a:sym typeface="Tahoma" panose="020B0604030504040204"/>
                </a:rPr>
                <a:t>Tanzania Geothermal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/>
                  <a:ea typeface="Tahoma" panose="020B0604030504040204"/>
                  <a:cs typeface="Tahoma" panose="020B0604030504040204"/>
                  <a:sym typeface="Tahoma" panose="020B0604030504040204"/>
                </a:rPr>
                <a:t>Development Company Limited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9778739" y="420830"/>
              <a:ext cx="9144" cy="731520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0" y="-19462"/>
            <a:ext cx="3246663" cy="6864083"/>
            <a:chOff x="-13606" y="0"/>
            <a:chExt cx="3246663" cy="6864083"/>
          </a:xfrm>
        </p:grpSpPr>
        <p:sp>
          <p:nvSpPr>
            <p:cNvPr id="4" name="Rectangle 3"/>
            <p:cNvSpPr/>
            <p:nvPr/>
          </p:nvSpPr>
          <p:spPr>
            <a:xfrm>
              <a:off x="1" y="0"/>
              <a:ext cx="2808513" cy="68640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-13606" y="584841"/>
              <a:ext cx="2808514" cy="1261884"/>
            </a:xfrm>
            <a:prstGeom prst="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3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charset="0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Geothermal Resources</a:t>
              </a:r>
              <a:endParaRPr kumimoji="0" lang="en-GB" sz="3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808514" y="5"/>
              <a:ext cx="424543" cy="6857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9293" y="3314493"/>
            <a:ext cx="2808513" cy="1591093"/>
            <a:chOff x="-60451" y="3254829"/>
            <a:chExt cx="2808513" cy="1591093"/>
          </a:xfrm>
        </p:grpSpPr>
        <p:sp>
          <p:nvSpPr>
            <p:cNvPr id="26" name="TextBox 25"/>
            <p:cNvSpPr txBox="1"/>
            <p:nvPr/>
          </p:nvSpPr>
          <p:spPr>
            <a:xfrm>
              <a:off x="-60451" y="3403465"/>
              <a:ext cx="280851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charset="0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Potential 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5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charset="0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000M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W –Electricity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15000MWt - Heat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charset="0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 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456620" y="3254829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97327" y="4845922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62" name="Picture 61">
            <a:extLst>
              <a:ext uri="{FF2B5EF4-FFF2-40B4-BE49-F238E27FC236}">
                <a16:creationId xmlns:a16="http://schemas.microsoft.com/office/drawing/2014/main" id="{F51DC40B-61ED-4325-92FC-333A56BC2AD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8514" y="-19462"/>
            <a:ext cx="95744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559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2"/>
          <p:cNvGrpSpPr/>
          <p:nvPr/>
        </p:nvGrpSpPr>
        <p:grpSpPr>
          <a:xfrm>
            <a:off x="9827853" y="144489"/>
            <a:ext cx="2257310" cy="734633"/>
            <a:chOff x="8873766" y="108497"/>
            <a:chExt cx="3440783" cy="1224389"/>
          </a:xfrm>
        </p:grpSpPr>
        <p:pic>
          <p:nvPicPr>
            <p:cNvPr id="239" name="Google Shape;239;p2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8873766" y="108497"/>
              <a:ext cx="904974" cy="1153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2"/>
            <p:cNvSpPr txBox="1"/>
            <p:nvPr/>
          </p:nvSpPr>
          <p:spPr>
            <a:xfrm>
              <a:off x="9778739" y="332612"/>
              <a:ext cx="2535810" cy="1000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/>
                  <a:ea typeface="Tahoma" panose="020B0604030504040204"/>
                  <a:cs typeface="Tahoma" panose="020B0604030504040204"/>
                  <a:sym typeface="Tahoma" panose="020B0604030504040204"/>
                </a:rPr>
                <a:t>Tanzania Geothermal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/>
                  <a:ea typeface="Tahoma" panose="020B0604030504040204"/>
                  <a:cs typeface="Tahoma" panose="020B0604030504040204"/>
                  <a:sym typeface="Tahoma" panose="020B0604030504040204"/>
                </a:rPr>
                <a:t>Development Company Limited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9778739" y="420830"/>
              <a:ext cx="9144" cy="731520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0" y="-112060"/>
            <a:ext cx="3246663" cy="6864083"/>
            <a:chOff x="-13606" y="0"/>
            <a:chExt cx="3246663" cy="6864083"/>
          </a:xfrm>
        </p:grpSpPr>
        <p:sp>
          <p:nvSpPr>
            <p:cNvPr id="4" name="Rectangle 3"/>
            <p:cNvSpPr/>
            <p:nvPr/>
          </p:nvSpPr>
          <p:spPr>
            <a:xfrm>
              <a:off x="1" y="0"/>
              <a:ext cx="2808513" cy="68640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-13606" y="584841"/>
              <a:ext cx="2808514" cy="1261884"/>
            </a:xfrm>
            <a:prstGeom prst="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3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charset="0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Geothermal Resource… </a:t>
              </a:r>
              <a:endParaRPr kumimoji="0" lang="en-GB" sz="3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808514" y="5"/>
              <a:ext cx="424543" cy="6857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39487" y="3314493"/>
            <a:ext cx="2808513" cy="889767"/>
            <a:chOff x="119743" y="3254829"/>
            <a:chExt cx="2808513" cy="889767"/>
          </a:xfrm>
        </p:grpSpPr>
        <p:sp>
          <p:nvSpPr>
            <p:cNvPr id="26" name="TextBox 25"/>
            <p:cNvSpPr txBox="1"/>
            <p:nvPr/>
          </p:nvSpPr>
          <p:spPr>
            <a:xfrm>
              <a:off x="119743" y="3548065"/>
              <a:ext cx="28085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charset="0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Development Stages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456620" y="3254829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6620" y="4144596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9C2A12F-9B57-4839-B996-43F32929C600}"/>
              </a:ext>
            </a:extLst>
          </p:cNvPr>
          <p:cNvGrpSpPr/>
          <p:nvPr/>
        </p:nvGrpSpPr>
        <p:grpSpPr>
          <a:xfrm>
            <a:off x="3371271" y="57197"/>
            <a:ext cx="8581242" cy="6743606"/>
            <a:chOff x="4407706" y="520555"/>
            <a:chExt cx="7641420" cy="6108839"/>
          </a:xfrm>
        </p:grpSpPr>
        <p:sp>
          <p:nvSpPr>
            <p:cNvPr id="20" name="Trapezoid 19">
              <a:extLst>
                <a:ext uri="{FF2B5EF4-FFF2-40B4-BE49-F238E27FC236}">
                  <a16:creationId xmlns:a16="http://schemas.microsoft.com/office/drawing/2014/main" id="{FDED4AE2-69B5-432F-A6A4-BFD5A0386FD1}"/>
                </a:ext>
              </a:extLst>
            </p:cNvPr>
            <p:cNvSpPr/>
            <p:nvPr/>
          </p:nvSpPr>
          <p:spPr>
            <a:xfrm>
              <a:off x="4748207" y="3209924"/>
              <a:ext cx="1023943" cy="3002289"/>
            </a:xfrm>
            <a:prstGeom prst="trapezoid">
              <a:avLst/>
            </a:prstGeom>
            <a:solidFill>
              <a:srgbClr val="8DB0DF"/>
            </a:solidFill>
            <a:ln w="12700" cap="flat" cmpd="sng" algn="ctr">
              <a:solidFill>
                <a:srgbClr val="C1D71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21" name="Trapezoid 20">
              <a:extLst>
                <a:ext uri="{FF2B5EF4-FFF2-40B4-BE49-F238E27FC236}">
                  <a16:creationId xmlns:a16="http://schemas.microsoft.com/office/drawing/2014/main" id="{D6BC740F-4612-433B-A9D8-1EAE7BD07EF8}"/>
                </a:ext>
              </a:extLst>
            </p:cNvPr>
            <p:cNvSpPr/>
            <p:nvPr/>
          </p:nvSpPr>
          <p:spPr>
            <a:xfrm rot="10800000">
              <a:off x="4953000" y="2975619"/>
              <a:ext cx="590550" cy="190501"/>
            </a:xfrm>
            <a:prstGeom prst="trapezoid">
              <a:avLst/>
            </a:prstGeom>
            <a:solidFill>
              <a:srgbClr val="00B0F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BC50A86-B051-4552-A3F4-55A793FD4FD4}"/>
                </a:ext>
              </a:extLst>
            </p:cNvPr>
            <p:cNvSpPr/>
            <p:nvPr/>
          </p:nvSpPr>
          <p:spPr>
            <a:xfrm>
              <a:off x="4952999" y="2775595"/>
              <a:ext cx="590551" cy="147166"/>
            </a:xfrm>
            <a:prstGeom prst="rect">
              <a:avLst/>
            </a:prstGeom>
            <a:solidFill>
              <a:srgbClr val="00CC99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087043B-375F-4C86-9B4D-6C757FD1FD07}"/>
                </a:ext>
              </a:extLst>
            </p:cNvPr>
            <p:cNvSpPr/>
            <p:nvPr/>
          </p:nvSpPr>
          <p:spPr>
            <a:xfrm>
              <a:off x="4705350" y="6248400"/>
              <a:ext cx="1095375" cy="74301"/>
            </a:xfrm>
            <a:prstGeom prst="rect">
              <a:avLst/>
            </a:prstGeom>
            <a:solidFill>
              <a:srgbClr val="00B0F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6FA183C-6F55-4F7A-95A5-44EFDF11F350}"/>
                </a:ext>
              </a:extLst>
            </p:cNvPr>
            <p:cNvSpPr/>
            <p:nvPr/>
          </p:nvSpPr>
          <p:spPr>
            <a:xfrm>
              <a:off x="4733924" y="2631756"/>
              <a:ext cx="7081833" cy="99063"/>
            </a:xfrm>
            <a:prstGeom prst="rect">
              <a:avLst/>
            </a:prstGeom>
            <a:solidFill>
              <a:srgbClr val="00B0F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5A16192-1340-4DA7-A938-A2AE938269F2}"/>
                </a:ext>
              </a:extLst>
            </p:cNvPr>
            <p:cNvSpPr/>
            <p:nvPr/>
          </p:nvSpPr>
          <p:spPr>
            <a:xfrm>
              <a:off x="4824407" y="6387455"/>
              <a:ext cx="7048500" cy="9906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09F8C0D-530C-4B0D-83F5-321805F43428}"/>
                </a:ext>
              </a:extLst>
            </p:cNvPr>
            <p:cNvSpPr/>
            <p:nvPr/>
          </p:nvSpPr>
          <p:spPr>
            <a:xfrm>
              <a:off x="4524376" y="6530331"/>
              <a:ext cx="7524750" cy="99063"/>
            </a:xfrm>
            <a:prstGeom prst="rect">
              <a:avLst/>
            </a:prstGeom>
            <a:solidFill>
              <a:srgbClr val="00B0F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654EF0F-4805-4CAC-A9F2-0C149BB191F7}"/>
                </a:ext>
              </a:extLst>
            </p:cNvPr>
            <p:cNvSpPr/>
            <p:nvPr/>
          </p:nvSpPr>
          <p:spPr>
            <a:xfrm>
              <a:off x="4567231" y="2047404"/>
              <a:ext cx="7286625" cy="5257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32" name="Trapezoid 31">
              <a:extLst>
                <a:ext uri="{FF2B5EF4-FFF2-40B4-BE49-F238E27FC236}">
                  <a16:creationId xmlns:a16="http://schemas.microsoft.com/office/drawing/2014/main" id="{B3627C03-710B-431C-8732-91AD5FBD08F1}"/>
                </a:ext>
              </a:extLst>
            </p:cNvPr>
            <p:cNvSpPr/>
            <p:nvPr/>
          </p:nvSpPr>
          <p:spPr>
            <a:xfrm>
              <a:off x="6105527" y="3210860"/>
              <a:ext cx="1023943" cy="3002289"/>
            </a:xfrm>
            <a:prstGeom prst="trapezoid">
              <a:avLst/>
            </a:prstGeom>
            <a:solidFill>
              <a:srgbClr val="00CC99"/>
            </a:solidFill>
            <a:ln w="12700" cap="flat" cmpd="sng" algn="ctr">
              <a:solidFill>
                <a:srgbClr val="00CC9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34" name="Trapezoid 33">
              <a:extLst>
                <a:ext uri="{FF2B5EF4-FFF2-40B4-BE49-F238E27FC236}">
                  <a16:creationId xmlns:a16="http://schemas.microsoft.com/office/drawing/2014/main" id="{EF8C7CB9-23E6-4320-A8C2-F05E0B2661A6}"/>
                </a:ext>
              </a:extLst>
            </p:cNvPr>
            <p:cNvSpPr/>
            <p:nvPr/>
          </p:nvSpPr>
          <p:spPr>
            <a:xfrm rot="10800000">
              <a:off x="6310320" y="2976555"/>
              <a:ext cx="590550" cy="190501"/>
            </a:xfrm>
            <a:prstGeom prst="trapezoid">
              <a:avLst/>
            </a:prstGeom>
            <a:solidFill>
              <a:srgbClr val="92D05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1BB1EDE-E803-4DAB-8FCF-C98A2EDED886}"/>
                </a:ext>
              </a:extLst>
            </p:cNvPr>
            <p:cNvSpPr/>
            <p:nvPr/>
          </p:nvSpPr>
          <p:spPr>
            <a:xfrm>
              <a:off x="6310319" y="2776531"/>
              <a:ext cx="590551" cy="147166"/>
            </a:xfrm>
            <a:prstGeom prst="rect">
              <a:avLst/>
            </a:prstGeom>
            <a:solidFill>
              <a:srgbClr val="009999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4E5023B-C62C-4A4E-AB9A-E45145881551}"/>
                </a:ext>
              </a:extLst>
            </p:cNvPr>
            <p:cNvSpPr/>
            <p:nvPr/>
          </p:nvSpPr>
          <p:spPr>
            <a:xfrm>
              <a:off x="6062670" y="6249336"/>
              <a:ext cx="1095375" cy="74301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37" name="Trapezoid 36">
              <a:extLst>
                <a:ext uri="{FF2B5EF4-FFF2-40B4-BE49-F238E27FC236}">
                  <a16:creationId xmlns:a16="http://schemas.microsoft.com/office/drawing/2014/main" id="{BFD6F55C-CDBC-4464-9210-B7E6B994672C}"/>
                </a:ext>
              </a:extLst>
            </p:cNvPr>
            <p:cNvSpPr/>
            <p:nvPr/>
          </p:nvSpPr>
          <p:spPr>
            <a:xfrm>
              <a:off x="7603338" y="3208961"/>
              <a:ext cx="1023943" cy="3002289"/>
            </a:xfrm>
            <a:prstGeom prst="trapezoi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38" name="Trapezoid 37">
              <a:extLst>
                <a:ext uri="{FF2B5EF4-FFF2-40B4-BE49-F238E27FC236}">
                  <a16:creationId xmlns:a16="http://schemas.microsoft.com/office/drawing/2014/main" id="{870C2680-7686-4039-A4E5-BF5EB0348A6A}"/>
                </a:ext>
              </a:extLst>
            </p:cNvPr>
            <p:cNvSpPr/>
            <p:nvPr/>
          </p:nvSpPr>
          <p:spPr>
            <a:xfrm rot="10800000">
              <a:off x="7808131" y="2974656"/>
              <a:ext cx="590550" cy="190501"/>
            </a:xfrm>
            <a:prstGeom prst="trapezoid">
              <a:avLst/>
            </a:prstGeom>
            <a:solidFill>
              <a:srgbClr val="92D05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9CD9CC7-3DDF-4389-9738-3A5ABAF26DFF}"/>
                </a:ext>
              </a:extLst>
            </p:cNvPr>
            <p:cNvSpPr/>
            <p:nvPr/>
          </p:nvSpPr>
          <p:spPr>
            <a:xfrm>
              <a:off x="7808130" y="2774632"/>
              <a:ext cx="590551" cy="147166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56F2907-04AC-41FC-ACAF-2244575869AD}"/>
                </a:ext>
              </a:extLst>
            </p:cNvPr>
            <p:cNvSpPr/>
            <p:nvPr/>
          </p:nvSpPr>
          <p:spPr>
            <a:xfrm>
              <a:off x="7560481" y="6247437"/>
              <a:ext cx="1095375" cy="74301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41" name="Trapezoid 40">
              <a:extLst>
                <a:ext uri="{FF2B5EF4-FFF2-40B4-BE49-F238E27FC236}">
                  <a16:creationId xmlns:a16="http://schemas.microsoft.com/office/drawing/2014/main" id="{175BB9C3-45F1-4147-B64E-47933C82AF9C}"/>
                </a:ext>
              </a:extLst>
            </p:cNvPr>
            <p:cNvSpPr/>
            <p:nvPr/>
          </p:nvSpPr>
          <p:spPr>
            <a:xfrm>
              <a:off x="9207328" y="3189645"/>
              <a:ext cx="1023943" cy="3002289"/>
            </a:xfrm>
            <a:prstGeom prst="trapezoid">
              <a:avLst/>
            </a:prstGeom>
            <a:solidFill>
              <a:srgbClr val="579D96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42" name="Trapezoid 41">
              <a:extLst>
                <a:ext uri="{FF2B5EF4-FFF2-40B4-BE49-F238E27FC236}">
                  <a16:creationId xmlns:a16="http://schemas.microsoft.com/office/drawing/2014/main" id="{CA22BDCD-C8FC-48E7-877C-EE65BB48741A}"/>
                </a:ext>
              </a:extLst>
            </p:cNvPr>
            <p:cNvSpPr/>
            <p:nvPr/>
          </p:nvSpPr>
          <p:spPr>
            <a:xfrm rot="10800000">
              <a:off x="9413100" y="2974656"/>
              <a:ext cx="590550" cy="190501"/>
            </a:xfrm>
            <a:prstGeom prst="trapezoi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4DC3766-15AB-4B66-8F3F-9EE68E80AA82}"/>
                </a:ext>
              </a:extLst>
            </p:cNvPr>
            <p:cNvSpPr/>
            <p:nvPr/>
          </p:nvSpPr>
          <p:spPr>
            <a:xfrm>
              <a:off x="9413099" y="2774632"/>
              <a:ext cx="590551" cy="14716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CF1C1C3-51FF-4653-ADCE-4EEB35503782}"/>
                </a:ext>
              </a:extLst>
            </p:cNvPr>
            <p:cNvSpPr/>
            <p:nvPr/>
          </p:nvSpPr>
          <p:spPr>
            <a:xfrm>
              <a:off x="9165450" y="6247437"/>
              <a:ext cx="1095375" cy="7430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45" name="Trapezoid 44">
              <a:extLst>
                <a:ext uri="{FF2B5EF4-FFF2-40B4-BE49-F238E27FC236}">
                  <a16:creationId xmlns:a16="http://schemas.microsoft.com/office/drawing/2014/main" id="{59AD6715-4C57-4223-9C3B-9E9BDA767A12}"/>
                </a:ext>
              </a:extLst>
            </p:cNvPr>
            <p:cNvSpPr/>
            <p:nvPr/>
          </p:nvSpPr>
          <p:spPr>
            <a:xfrm>
              <a:off x="10841851" y="3208961"/>
              <a:ext cx="1023943" cy="3002289"/>
            </a:xfrm>
            <a:prstGeom prst="trapezoid">
              <a:avLst/>
            </a:prstGeom>
            <a:solidFill>
              <a:schemeClr val="accent6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46" name="Trapezoid 45">
              <a:extLst>
                <a:ext uri="{FF2B5EF4-FFF2-40B4-BE49-F238E27FC236}">
                  <a16:creationId xmlns:a16="http://schemas.microsoft.com/office/drawing/2014/main" id="{7C9A34C6-02AE-4464-B993-5A7D602D8C5F}"/>
                </a:ext>
              </a:extLst>
            </p:cNvPr>
            <p:cNvSpPr/>
            <p:nvPr/>
          </p:nvSpPr>
          <p:spPr>
            <a:xfrm rot="10800000">
              <a:off x="11046644" y="2974656"/>
              <a:ext cx="590550" cy="190501"/>
            </a:xfrm>
            <a:prstGeom prst="trapezoid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24BFAC0-EA65-40B6-88CD-604238DEB5E1}"/>
                </a:ext>
              </a:extLst>
            </p:cNvPr>
            <p:cNvSpPr/>
            <p:nvPr/>
          </p:nvSpPr>
          <p:spPr>
            <a:xfrm>
              <a:off x="11046643" y="2774632"/>
              <a:ext cx="590551" cy="147166"/>
            </a:xfrm>
            <a:prstGeom prst="rect">
              <a:avLst/>
            </a:prstGeom>
            <a:solidFill>
              <a:srgbClr val="0070C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7AC9C87-C08F-4018-8CEB-667B8ABF6B93}"/>
                </a:ext>
              </a:extLst>
            </p:cNvPr>
            <p:cNvSpPr/>
            <p:nvPr/>
          </p:nvSpPr>
          <p:spPr>
            <a:xfrm>
              <a:off x="10798994" y="6247437"/>
              <a:ext cx="1095375" cy="74301"/>
            </a:xfrm>
            <a:prstGeom prst="rect">
              <a:avLst/>
            </a:prstGeom>
            <a:solidFill>
              <a:srgbClr val="0070C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49" name="Flowchart: Extract 48">
              <a:extLst>
                <a:ext uri="{FF2B5EF4-FFF2-40B4-BE49-F238E27FC236}">
                  <a16:creationId xmlns:a16="http://schemas.microsoft.com/office/drawing/2014/main" id="{B6947681-1300-43E9-9D56-D34467D0FE80}"/>
                </a:ext>
              </a:extLst>
            </p:cNvPr>
            <p:cNvSpPr/>
            <p:nvPr/>
          </p:nvSpPr>
          <p:spPr>
            <a:xfrm>
              <a:off x="4407706" y="520555"/>
              <a:ext cx="7641419" cy="1430600"/>
            </a:xfrm>
            <a:prstGeom prst="flowChartExtract">
              <a:avLst/>
            </a:prstGeom>
            <a:solidFill>
              <a:srgbClr val="00B0F0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B19185B-6AC2-4A9C-8AA3-944051C519C5}"/>
                </a:ext>
              </a:extLst>
            </p:cNvPr>
            <p:cNvSpPr txBox="1"/>
            <p:nvPr/>
          </p:nvSpPr>
          <p:spPr>
            <a:xfrm>
              <a:off x="5001723" y="3208281"/>
              <a:ext cx="542927" cy="488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rPr>
                <a:t>1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BF54CBC-91B3-4D1E-88AE-7843DBAA681D}"/>
                </a:ext>
              </a:extLst>
            </p:cNvPr>
            <p:cNvSpPr txBox="1"/>
            <p:nvPr/>
          </p:nvSpPr>
          <p:spPr>
            <a:xfrm>
              <a:off x="6355432" y="3165157"/>
              <a:ext cx="542927" cy="488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rPr>
                <a:t>2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16A1C4D-86F4-480E-818A-C912D77146A0}"/>
                </a:ext>
              </a:extLst>
            </p:cNvPr>
            <p:cNvSpPr txBox="1"/>
            <p:nvPr/>
          </p:nvSpPr>
          <p:spPr>
            <a:xfrm>
              <a:off x="7855754" y="3228975"/>
              <a:ext cx="542927" cy="488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rPr>
                <a:t>3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5CB9E86-4E33-4D3A-BB5E-A472300E4D17}"/>
                </a:ext>
              </a:extLst>
            </p:cNvPr>
            <p:cNvSpPr txBox="1"/>
            <p:nvPr/>
          </p:nvSpPr>
          <p:spPr>
            <a:xfrm>
              <a:off x="9460723" y="3208281"/>
              <a:ext cx="542927" cy="488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rPr>
                <a:t>4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8DFD9D6-086C-4BAE-BFB0-6194E583F11A}"/>
                </a:ext>
              </a:extLst>
            </p:cNvPr>
            <p:cNvSpPr txBox="1"/>
            <p:nvPr/>
          </p:nvSpPr>
          <p:spPr>
            <a:xfrm>
              <a:off x="11082359" y="3220363"/>
              <a:ext cx="542927" cy="488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rPr>
                <a:t>5</a:t>
              </a:r>
            </a:p>
          </p:txBody>
        </p:sp>
        <p:sp>
          <p:nvSpPr>
            <p:cNvPr id="55" name="Flowchart: Extract 54">
              <a:extLst>
                <a:ext uri="{FF2B5EF4-FFF2-40B4-BE49-F238E27FC236}">
                  <a16:creationId xmlns:a16="http://schemas.microsoft.com/office/drawing/2014/main" id="{D31A84E6-2431-4E9E-8092-38952AF682B3}"/>
                </a:ext>
              </a:extLst>
            </p:cNvPr>
            <p:cNvSpPr/>
            <p:nvPr/>
          </p:nvSpPr>
          <p:spPr>
            <a:xfrm>
              <a:off x="4533315" y="742957"/>
              <a:ext cx="7390199" cy="1217723"/>
            </a:xfrm>
            <a:prstGeom prst="flowChartExtract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7C251C1-82A3-4052-84E9-70F67E28E209}"/>
                </a:ext>
              </a:extLst>
            </p:cNvPr>
            <p:cNvSpPr txBox="1"/>
            <p:nvPr/>
          </p:nvSpPr>
          <p:spPr>
            <a:xfrm rot="16200000">
              <a:off x="4086715" y="4744531"/>
              <a:ext cx="2345628" cy="349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rPr>
                <a:t>Preliminary Survey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249C04E-8AA7-4604-9AE4-B130EF69DC67}"/>
                </a:ext>
              </a:extLst>
            </p:cNvPr>
            <p:cNvSpPr txBox="1"/>
            <p:nvPr/>
          </p:nvSpPr>
          <p:spPr>
            <a:xfrm rot="16200000">
              <a:off x="5677331" y="4642051"/>
              <a:ext cx="1899268" cy="349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rPr>
                <a:t>Explorations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4B037AE-D66B-4782-8836-C6F911B390E6}"/>
                </a:ext>
              </a:extLst>
            </p:cNvPr>
            <p:cNvSpPr txBox="1"/>
            <p:nvPr/>
          </p:nvSpPr>
          <p:spPr>
            <a:xfrm rot="16200000">
              <a:off x="6941971" y="4641582"/>
              <a:ext cx="2614850" cy="618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rPr>
                <a:t>Resource Confirmation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9CC14DE-DAE8-43E3-AD27-9C8EDBF9EDCE}"/>
                </a:ext>
              </a:extLst>
            </p:cNvPr>
            <p:cNvSpPr txBox="1"/>
            <p:nvPr/>
          </p:nvSpPr>
          <p:spPr>
            <a:xfrm rot="16200000">
              <a:off x="8400949" y="4650878"/>
              <a:ext cx="2614850" cy="618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rPr>
                <a:t>Development &amp; Production Drilling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5882407-1E98-4E75-9DA3-CEEAA625E2F3}"/>
                </a:ext>
              </a:extLst>
            </p:cNvPr>
            <p:cNvSpPr txBox="1"/>
            <p:nvPr/>
          </p:nvSpPr>
          <p:spPr>
            <a:xfrm rot="16200000">
              <a:off x="10180700" y="4658500"/>
              <a:ext cx="2614850" cy="618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rPr>
                <a:t>Operations &amp; Utilization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C976FF1-3202-43EC-9A49-46AAC394EC39}"/>
                </a:ext>
              </a:extLst>
            </p:cNvPr>
            <p:cNvSpPr txBox="1"/>
            <p:nvPr/>
          </p:nvSpPr>
          <p:spPr>
            <a:xfrm>
              <a:off x="5390061" y="2002156"/>
              <a:ext cx="5676707" cy="5448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rPr>
                <a:t>Geothermal Development Stages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0CAD9A2-A4D0-4707-B9F1-A25E3A3AE961}"/>
                </a:ext>
              </a:extLst>
            </p:cNvPr>
            <p:cNvSpPr txBox="1"/>
            <p:nvPr/>
          </p:nvSpPr>
          <p:spPr>
            <a:xfrm>
              <a:off x="7259304" y="1074311"/>
              <a:ext cx="2153795" cy="373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 w="0"/>
                  <a:solidFill>
                    <a:srgbClr val="00B050"/>
                  </a:solidFill>
                  <a:effectLst/>
                  <a:uLnTx/>
                  <a:uFillTx/>
                  <a:latin typeface="Roboto Black" panose="020B0604020202020204" charset="0"/>
                  <a:ea typeface="Roboto Black" panose="020B0604020202020204" charset="0"/>
                  <a:cs typeface="Roboto Black" panose="020B0604020202020204" charset="0"/>
                  <a:sym typeface="Arial" panose="020B0604020202020204"/>
                </a:rPr>
                <a:t>Electricity </a:t>
              </a:r>
              <a:r>
                <a:rPr kumimoji="0" lang="en-GB" sz="2000" b="1" i="0" u="none" strike="noStrike" kern="1200" cap="none" spc="0" normalizeH="0" baseline="0" noProof="0" dirty="0">
                  <a:ln w="0"/>
                  <a:solidFill>
                    <a:srgbClr val="00B050"/>
                  </a:solidFill>
                  <a:effectLst/>
                  <a:uLnTx/>
                  <a:uFillTx/>
                  <a:latin typeface="Roboto Black" panose="020B0604020202020204" charset="0"/>
                  <a:ea typeface="Roboto Black" panose="020B0604020202020204" charset="0"/>
                  <a:cs typeface="Roboto Black" panose="020B0604020202020204" charset="0"/>
                  <a:sym typeface="Arial" panose="020B0604020202020204"/>
                </a:rPr>
                <a:t>(≥</a:t>
              </a:r>
              <a:r>
                <a:rPr kumimoji="0" lang="en-GB" sz="2000" b="0" i="0" u="none" strike="noStrike" kern="1200" cap="none" spc="0" normalizeH="0" baseline="0" noProof="0" dirty="0">
                  <a:ln w="0"/>
                  <a:solidFill>
                    <a:srgbClr val="00B050"/>
                  </a:solidFill>
                  <a:effectLst/>
                  <a:uLnTx/>
                  <a:uFillTx/>
                  <a:latin typeface="Roboto Black" panose="020B0604020202020204" charset="0"/>
                  <a:ea typeface="Roboto Black" panose="020B0604020202020204" charset="0"/>
                  <a:cs typeface="Roboto Black" panose="020B0604020202020204" charset="0"/>
                  <a:sym typeface="Arial" panose="020B0604020202020204"/>
                </a:rPr>
                <a:t>75°C)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D48711C4-D079-4EA0-839F-C5341137D9C6}"/>
              </a:ext>
            </a:extLst>
          </p:cNvPr>
          <p:cNvSpPr txBox="1"/>
          <p:nvPr/>
        </p:nvSpPr>
        <p:spPr>
          <a:xfrm>
            <a:off x="6243821" y="1222309"/>
            <a:ext cx="3281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Roboto Black" panose="020B0604020202020204" charset="0"/>
                <a:ea typeface="Roboto Black" panose="020B0604020202020204" charset="0"/>
                <a:cs typeface="Roboto Black" panose="020B0604020202020204" charset="0"/>
                <a:sym typeface="Arial" panose="020B0604020202020204"/>
              </a:rPr>
              <a:t>Direct Heat Uses</a:t>
            </a:r>
            <a:r>
              <a:rPr kumimoji="0" lang="en-GB" sz="20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Roboto Black" panose="020B0604020202020204" charset="0"/>
                <a:ea typeface="Roboto Black" panose="020B0604020202020204" charset="0"/>
                <a:cs typeface="Roboto Black" panose="020B0604020202020204" charset="0"/>
                <a:sym typeface="Arial" panose="020B0604020202020204"/>
              </a:rPr>
              <a:t> (≥20</a:t>
            </a:r>
            <a:r>
              <a:rPr kumimoji="0" lang="en-GB" sz="2000" b="0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Roboto Black" panose="020B0604020202020204" charset="0"/>
                <a:ea typeface="Roboto Black" panose="020B0604020202020204" charset="0"/>
                <a:cs typeface="Roboto Black" panose="020B0604020202020204" charset="0"/>
                <a:sym typeface="Arial" panose="020B0604020202020204"/>
              </a:rPr>
              <a:t>°C) </a:t>
            </a:r>
          </a:p>
        </p:txBody>
      </p:sp>
    </p:spTree>
    <p:extLst>
      <p:ext uri="{BB962C8B-B14F-4D97-AF65-F5344CB8AC3E}">
        <p14:creationId xmlns:p14="http://schemas.microsoft.com/office/powerpoint/2010/main" val="3040090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2"/>
          <p:cNvGrpSpPr/>
          <p:nvPr/>
        </p:nvGrpSpPr>
        <p:grpSpPr>
          <a:xfrm>
            <a:off x="9827853" y="144489"/>
            <a:ext cx="2257310" cy="734633"/>
            <a:chOff x="8873766" y="108497"/>
            <a:chExt cx="3440783" cy="1224389"/>
          </a:xfrm>
        </p:grpSpPr>
        <p:pic>
          <p:nvPicPr>
            <p:cNvPr id="239" name="Google Shape;239;p2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8873766" y="108497"/>
              <a:ext cx="904974" cy="1153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2"/>
            <p:cNvSpPr txBox="1"/>
            <p:nvPr/>
          </p:nvSpPr>
          <p:spPr>
            <a:xfrm>
              <a:off x="9778739" y="332612"/>
              <a:ext cx="2535810" cy="1000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/>
                  <a:ea typeface="Tahoma" panose="020B0604030504040204"/>
                  <a:cs typeface="Tahoma" panose="020B0604030504040204"/>
                  <a:sym typeface="Tahoma" panose="020B0604030504040204"/>
                </a:rPr>
                <a:t>Tanzania Geothermal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/>
                  <a:ea typeface="Tahoma" panose="020B0604030504040204"/>
                  <a:cs typeface="Tahoma" panose="020B0604030504040204"/>
                  <a:sym typeface="Tahoma" panose="020B0604030504040204"/>
                </a:rPr>
                <a:t>Development Company Limited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9778739" y="420830"/>
              <a:ext cx="9144" cy="731520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cxnSp>
        <p:nvCxnSpPr>
          <p:cNvPr id="242" name="Google Shape;242;p2"/>
          <p:cNvCxnSpPr/>
          <p:nvPr/>
        </p:nvCxnSpPr>
        <p:spPr>
          <a:xfrm>
            <a:off x="3048000" y="903933"/>
            <a:ext cx="9144000" cy="0"/>
          </a:xfrm>
          <a:prstGeom prst="straightConnector1">
            <a:avLst/>
          </a:prstGeom>
          <a:noFill/>
          <a:ln w="38100" cap="flat" cmpd="sng">
            <a:solidFill>
              <a:schemeClr val="accent6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7" name="Group 6"/>
          <p:cNvGrpSpPr/>
          <p:nvPr/>
        </p:nvGrpSpPr>
        <p:grpSpPr>
          <a:xfrm>
            <a:off x="1" y="0"/>
            <a:ext cx="3233056" cy="6864083"/>
            <a:chOff x="1" y="0"/>
            <a:chExt cx="3233056" cy="6864083"/>
          </a:xfrm>
        </p:grpSpPr>
        <p:sp>
          <p:nvSpPr>
            <p:cNvPr id="4" name="Rectangle 3"/>
            <p:cNvSpPr/>
            <p:nvPr/>
          </p:nvSpPr>
          <p:spPr>
            <a:xfrm>
              <a:off x="1" y="0"/>
              <a:ext cx="2808513" cy="68640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808514" y="5"/>
              <a:ext cx="424543" cy="6857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</p:grpSp>
      <p:sp>
        <p:nvSpPr>
          <p:cNvPr id="55" name="TextBox 3"/>
          <p:cNvSpPr txBox="1"/>
          <p:nvPr/>
        </p:nvSpPr>
        <p:spPr>
          <a:xfrm>
            <a:off x="1" y="2556615"/>
            <a:ext cx="2808514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altLang="x-none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cs typeface="Arial" panose="020B0604020202020204" pitchFamily="34" charset="0"/>
                <a:sym typeface="Arial" panose="020B0604020202020204"/>
              </a:rPr>
              <a:t>Geothermal generation trend</a:t>
            </a:r>
            <a:endParaRPr kumimoji="0" lang="en-GB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Roboto" panose="02000000000000000000" charset="0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4D970AA-C76D-404E-9335-7AE4CC6897DE}"/>
              </a:ext>
            </a:extLst>
          </p:cNvPr>
          <p:cNvSpPr txBox="1"/>
          <p:nvPr/>
        </p:nvSpPr>
        <p:spPr>
          <a:xfrm>
            <a:off x="0" y="565379"/>
            <a:ext cx="2917861" cy="12618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rPr>
              <a:t>Geothermal Resources…</a:t>
            </a:r>
            <a:endParaRPr kumimoji="0" lang="en-GB" sz="3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charset="0"/>
              <a:ea typeface="Roboto" panose="02000000000000000000" charset="0"/>
              <a:cs typeface="Arial" panose="020B0604020202020204"/>
              <a:sym typeface="Arial" panose="020B0604020202020204"/>
            </a:endParaRPr>
          </a:p>
        </p:txBody>
      </p:sp>
      <p:sp>
        <p:nvSpPr>
          <p:cNvPr id="45" name="Google Shape;1254;p44">
            <a:extLst>
              <a:ext uri="{FF2B5EF4-FFF2-40B4-BE49-F238E27FC236}">
                <a16:creationId xmlns:a16="http://schemas.microsoft.com/office/drawing/2014/main" id="{3D8D42F0-B5BB-4ECE-A9CD-B133CC739304}"/>
              </a:ext>
            </a:extLst>
          </p:cNvPr>
          <p:cNvSpPr txBox="1"/>
          <p:nvPr/>
        </p:nvSpPr>
        <p:spPr>
          <a:xfrm>
            <a:off x="3230335" y="5093963"/>
            <a:ext cx="8961664" cy="1764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Total installed capacity as of 2025 is 16.87GW.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Kenya’s Installed capacity is 985MW (No.1 in Africa and No.6 Globally).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GB" sz="18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88 countries use geothermal resources worldwide for power and direct uses.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GB" sz="18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29 countries generate geothermal power.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5203F3-E53C-4C69-92EA-CF658181781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0336" y="971265"/>
            <a:ext cx="5279037" cy="3244238"/>
          </a:xfrm>
          <a:prstGeom prst="rect">
            <a:avLst/>
          </a:prstGeom>
        </p:spPr>
      </p:pic>
      <p:grpSp>
        <p:nvGrpSpPr>
          <p:cNvPr id="18" name="Google Shape;10242;p67">
            <a:extLst>
              <a:ext uri="{FF2B5EF4-FFF2-40B4-BE49-F238E27FC236}">
                <a16:creationId xmlns:a16="http://schemas.microsoft.com/office/drawing/2014/main" id="{702C864B-603B-4C3F-8837-85B9DDE9A15D}"/>
              </a:ext>
            </a:extLst>
          </p:cNvPr>
          <p:cNvGrpSpPr/>
          <p:nvPr/>
        </p:nvGrpSpPr>
        <p:grpSpPr>
          <a:xfrm>
            <a:off x="1077822" y="3699435"/>
            <a:ext cx="652870" cy="643196"/>
            <a:chOff x="-1333200" y="2770450"/>
            <a:chExt cx="291450" cy="292225"/>
          </a:xfrm>
          <a:solidFill>
            <a:schemeClr val="bg1"/>
          </a:solidFill>
        </p:grpSpPr>
        <p:sp>
          <p:nvSpPr>
            <p:cNvPr id="19" name="Google Shape;10243;p67">
              <a:extLst>
                <a:ext uri="{FF2B5EF4-FFF2-40B4-BE49-F238E27FC236}">
                  <a16:creationId xmlns:a16="http://schemas.microsoft.com/office/drawing/2014/main" id="{15DF2F60-4D2E-4977-9F96-7A95C27E2577}"/>
                </a:ext>
              </a:extLst>
            </p:cNvPr>
            <p:cNvSpPr/>
            <p:nvPr/>
          </p:nvSpPr>
          <p:spPr>
            <a:xfrm>
              <a:off x="-1299325" y="2808250"/>
              <a:ext cx="222925" cy="134725"/>
            </a:xfrm>
            <a:custGeom>
              <a:avLst/>
              <a:gdLst/>
              <a:ahLst/>
              <a:cxnLst/>
              <a:rect l="l" t="t" r="r" b="b"/>
              <a:pathLst>
                <a:path w="8917" h="5389" extrusionOk="0">
                  <a:moveTo>
                    <a:pt x="7877" y="631"/>
                  </a:moveTo>
                  <a:cubicBezTo>
                    <a:pt x="8066" y="631"/>
                    <a:pt x="8223" y="789"/>
                    <a:pt x="8223" y="978"/>
                  </a:cubicBezTo>
                  <a:cubicBezTo>
                    <a:pt x="8223" y="1167"/>
                    <a:pt x="8066" y="1324"/>
                    <a:pt x="7877" y="1324"/>
                  </a:cubicBezTo>
                  <a:cubicBezTo>
                    <a:pt x="7656" y="1324"/>
                    <a:pt x="7498" y="1167"/>
                    <a:pt x="7498" y="978"/>
                  </a:cubicBezTo>
                  <a:cubicBezTo>
                    <a:pt x="7498" y="789"/>
                    <a:pt x="7656" y="631"/>
                    <a:pt x="7877" y="631"/>
                  </a:cubicBezTo>
                  <a:close/>
                  <a:moveTo>
                    <a:pt x="3056" y="1293"/>
                  </a:moveTo>
                  <a:cubicBezTo>
                    <a:pt x="3245" y="1293"/>
                    <a:pt x="3403" y="1450"/>
                    <a:pt x="3403" y="1639"/>
                  </a:cubicBezTo>
                  <a:cubicBezTo>
                    <a:pt x="3403" y="1828"/>
                    <a:pt x="3245" y="1986"/>
                    <a:pt x="3056" y="1986"/>
                  </a:cubicBezTo>
                  <a:cubicBezTo>
                    <a:pt x="2867" y="1986"/>
                    <a:pt x="2710" y="1828"/>
                    <a:pt x="2710" y="1639"/>
                  </a:cubicBezTo>
                  <a:cubicBezTo>
                    <a:pt x="2741" y="1450"/>
                    <a:pt x="2899" y="1293"/>
                    <a:pt x="3056" y="1293"/>
                  </a:cubicBezTo>
                  <a:close/>
                  <a:moveTo>
                    <a:pt x="5797" y="3340"/>
                  </a:moveTo>
                  <a:cubicBezTo>
                    <a:pt x="6018" y="3340"/>
                    <a:pt x="6175" y="3498"/>
                    <a:pt x="6175" y="3687"/>
                  </a:cubicBezTo>
                  <a:cubicBezTo>
                    <a:pt x="6175" y="3876"/>
                    <a:pt x="6018" y="4034"/>
                    <a:pt x="5797" y="4034"/>
                  </a:cubicBezTo>
                  <a:cubicBezTo>
                    <a:pt x="5608" y="4034"/>
                    <a:pt x="5451" y="3876"/>
                    <a:pt x="5451" y="3687"/>
                  </a:cubicBezTo>
                  <a:cubicBezTo>
                    <a:pt x="5451" y="3498"/>
                    <a:pt x="5608" y="3340"/>
                    <a:pt x="5797" y="3340"/>
                  </a:cubicBezTo>
                  <a:close/>
                  <a:moveTo>
                    <a:pt x="1008" y="4034"/>
                  </a:moveTo>
                  <a:cubicBezTo>
                    <a:pt x="1198" y="4034"/>
                    <a:pt x="1355" y="4191"/>
                    <a:pt x="1355" y="4412"/>
                  </a:cubicBezTo>
                  <a:cubicBezTo>
                    <a:pt x="1355" y="4601"/>
                    <a:pt x="1198" y="4758"/>
                    <a:pt x="1008" y="4758"/>
                  </a:cubicBezTo>
                  <a:cubicBezTo>
                    <a:pt x="819" y="4758"/>
                    <a:pt x="662" y="4601"/>
                    <a:pt x="662" y="4412"/>
                  </a:cubicBezTo>
                  <a:cubicBezTo>
                    <a:pt x="662" y="4191"/>
                    <a:pt x="819" y="4034"/>
                    <a:pt x="1008" y="4034"/>
                  </a:cubicBezTo>
                  <a:close/>
                  <a:moveTo>
                    <a:pt x="7908" y="1"/>
                  </a:moveTo>
                  <a:cubicBezTo>
                    <a:pt x="7341" y="1"/>
                    <a:pt x="6868" y="474"/>
                    <a:pt x="6868" y="1009"/>
                  </a:cubicBezTo>
                  <a:cubicBezTo>
                    <a:pt x="6868" y="1198"/>
                    <a:pt x="6963" y="1419"/>
                    <a:pt x="7026" y="1576"/>
                  </a:cubicBezTo>
                  <a:lnTo>
                    <a:pt x="6112" y="2742"/>
                  </a:lnTo>
                  <a:cubicBezTo>
                    <a:pt x="6032" y="2722"/>
                    <a:pt x="5943" y="2711"/>
                    <a:pt x="5850" y="2711"/>
                  </a:cubicBezTo>
                  <a:cubicBezTo>
                    <a:pt x="5650" y="2711"/>
                    <a:pt x="5434" y="2760"/>
                    <a:pt x="5262" y="2868"/>
                  </a:cubicBezTo>
                  <a:lnTo>
                    <a:pt x="4096" y="1954"/>
                  </a:lnTo>
                  <a:cubicBezTo>
                    <a:pt x="4127" y="1891"/>
                    <a:pt x="4127" y="1765"/>
                    <a:pt x="4127" y="1639"/>
                  </a:cubicBezTo>
                  <a:cubicBezTo>
                    <a:pt x="4127" y="1104"/>
                    <a:pt x="3655" y="631"/>
                    <a:pt x="3088" y="631"/>
                  </a:cubicBezTo>
                  <a:cubicBezTo>
                    <a:pt x="2552" y="631"/>
                    <a:pt x="2080" y="1104"/>
                    <a:pt x="2080" y="1639"/>
                  </a:cubicBezTo>
                  <a:cubicBezTo>
                    <a:pt x="2080" y="1828"/>
                    <a:pt x="2143" y="2049"/>
                    <a:pt x="2237" y="2206"/>
                  </a:cubicBezTo>
                  <a:lnTo>
                    <a:pt x="1324" y="3372"/>
                  </a:lnTo>
                  <a:cubicBezTo>
                    <a:pt x="1261" y="3340"/>
                    <a:pt x="1134" y="3340"/>
                    <a:pt x="1008" y="3340"/>
                  </a:cubicBezTo>
                  <a:cubicBezTo>
                    <a:pt x="441" y="3340"/>
                    <a:pt x="0" y="3813"/>
                    <a:pt x="0" y="4349"/>
                  </a:cubicBezTo>
                  <a:cubicBezTo>
                    <a:pt x="0" y="4947"/>
                    <a:pt x="441" y="5388"/>
                    <a:pt x="1008" y="5388"/>
                  </a:cubicBezTo>
                  <a:cubicBezTo>
                    <a:pt x="1576" y="5388"/>
                    <a:pt x="2017" y="4916"/>
                    <a:pt x="2017" y="4349"/>
                  </a:cubicBezTo>
                  <a:cubicBezTo>
                    <a:pt x="2017" y="4160"/>
                    <a:pt x="1954" y="3971"/>
                    <a:pt x="1859" y="3813"/>
                  </a:cubicBezTo>
                  <a:lnTo>
                    <a:pt x="2773" y="2616"/>
                  </a:lnTo>
                  <a:cubicBezTo>
                    <a:pt x="2875" y="2650"/>
                    <a:pt x="2980" y="2667"/>
                    <a:pt x="3087" y="2667"/>
                  </a:cubicBezTo>
                  <a:cubicBezTo>
                    <a:pt x="3278" y="2667"/>
                    <a:pt x="3473" y="2611"/>
                    <a:pt x="3655" y="2490"/>
                  </a:cubicBezTo>
                  <a:lnTo>
                    <a:pt x="4821" y="3403"/>
                  </a:lnTo>
                  <a:cubicBezTo>
                    <a:pt x="4789" y="3498"/>
                    <a:pt x="4789" y="3624"/>
                    <a:pt x="4789" y="3719"/>
                  </a:cubicBezTo>
                  <a:cubicBezTo>
                    <a:pt x="4789" y="4286"/>
                    <a:pt x="5262" y="4758"/>
                    <a:pt x="5797" y="4758"/>
                  </a:cubicBezTo>
                  <a:cubicBezTo>
                    <a:pt x="6364" y="4758"/>
                    <a:pt x="6837" y="4286"/>
                    <a:pt x="6837" y="3719"/>
                  </a:cubicBezTo>
                  <a:cubicBezTo>
                    <a:pt x="6837" y="3529"/>
                    <a:pt x="6742" y="3340"/>
                    <a:pt x="6679" y="3183"/>
                  </a:cubicBezTo>
                  <a:lnTo>
                    <a:pt x="7593" y="1986"/>
                  </a:lnTo>
                  <a:cubicBezTo>
                    <a:pt x="7656" y="2049"/>
                    <a:pt x="7782" y="2049"/>
                    <a:pt x="7908" y="2049"/>
                  </a:cubicBezTo>
                  <a:cubicBezTo>
                    <a:pt x="8444" y="2049"/>
                    <a:pt x="8916" y="1576"/>
                    <a:pt x="8916" y="1009"/>
                  </a:cubicBezTo>
                  <a:cubicBezTo>
                    <a:pt x="8916" y="474"/>
                    <a:pt x="8444" y="1"/>
                    <a:pt x="79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Google Shape;10244;p67">
              <a:extLst>
                <a:ext uri="{FF2B5EF4-FFF2-40B4-BE49-F238E27FC236}">
                  <a16:creationId xmlns:a16="http://schemas.microsoft.com/office/drawing/2014/main" id="{37030A82-8D7F-46AE-8E94-8203154ECB24}"/>
                </a:ext>
              </a:extLst>
            </p:cNvPr>
            <p:cNvSpPr/>
            <p:nvPr/>
          </p:nvSpPr>
          <p:spPr>
            <a:xfrm>
              <a:off x="-1333200" y="2770450"/>
              <a:ext cx="291450" cy="292225"/>
            </a:xfrm>
            <a:custGeom>
              <a:avLst/>
              <a:gdLst/>
              <a:ahLst/>
              <a:cxnLst/>
              <a:rect l="l" t="t" r="r" b="b"/>
              <a:pathLst>
                <a:path w="11658" h="11689" extrusionOk="0">
                  <a:moveTo>
                    <a:pt x="10586" y="725"/>
                  </a:moveTo>
                  <a:cubicBezTo>
                    <a:pt x="10807" y="725"/>
                    <a:pt x="10964" y="883"/>
                    <a:pt x="10964" y="1072"/>
                  </a:cubicBezTo>
                  <a:lnTo>
                    <a:pt x="10964" y="7593"/>
                  </a:lnTo>
                  <a:lnTo>
                    <a:pt x="631" y="7593"/>
                  </a:lnTo>
                  <a:lnTo>
                    <a:pt x="631" y="1072"/>
                  </a:lnTo>
                  <a:cubicBezTo>
                    <a:pt x="662" y="883"/>
                    <a:pt x="820" y="725"/>
                    <a:pt x="977" y="725"/>
                  </a:cubicBezTo>
                  <a:close/>
                  <a:moveTo>
                    <a:pt x="10996" y="8286"/>
                  </a:moveTo>
                  <a:lnTo>
                    <a:pt x="10996" y="8633"/>
                  </a:lnTo>
                  <a:cubicBezTo>
                    <a:pt x="10996" y="8822"/>
                    <a:pt x="10838" y="8980"/>
                    <a:pt x="10618" y="8980"/>
                  </a:cubicBezTo>
                  <a:lnTo>
                    <a:pt x="1009" y="8980"/>
                  </a:lnTo>
                  <a:cubicBezTo>
                    <a:pt x="820" y="8980"/>
                    <a:pt x="662" y="8822"/>
                    <a:pt x="662" y="8633"/>
                  </a:cubicBezTo>
                  <a:lnTo>
                    <a:pt x="662" y="8286"/>
                  </a:lnTo>
                  <a:close/>
                  <a:moveTo>
                    <a:pt x="6617" y="9641"/>
                  </a:moveTo>
                  <a:lnTo>
                    <a:pt x="6932" y="11027"/>
                  </a:lnTo>
                  <a:lnTo>
                    <a:pt x="4632" y="11027"/>
                  </a:lnTo>
                  <a:lnTo>
                    <a:pt x="4947" y="9641"/>
                  </a:lnTo>
                  <a:close/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8570"/>
                  </a:lnTo>
                  <a:cubicBezTo>
                    <a:pt x="1" y="9137"/>
                    <a:pt x="473" y="9610"/>
                    <a:pt x="1009" y="9610"/>
                  </a:cubicBezTo>
                  <a:lnTo>
                    <a:pt x="4285" y="9610"/>
                  </a:lnTo>
                  <a:lnTo>
                    <a:pt x="3970" y="10996"/>
                  </a:lnTo>
                  <a:lnTo>
                    <a:pt x="3057" y="10996"/>
                  </a:lnTo>
                  <a:cubicBezTo>
                    <a:pt x="2868" y="10996"/>
                    <a:pt x="2710" y="11153"/>
                    <a:pt x="2710" y="11342"/>
                  </a:cubicBezTo>
                  <a:cubicBezTo>
                    <a:pt x="2710" y="11531"/>
                    <a:pt x="2868" y="11689"/>
                    <a:pt x="3057" y="11689"/>
                  </a:cubicBezTo>
                  <a:lnTo>
                    <a:pt x="8538" y="11689"/>
                  </a:lnTo>
                  <a:cubicBezTo>
                    <a:pt x="8727" y="11689"/>
                    <a:pt x="8885" y="11531"/>
                    <a:pt x="8885" y="11342"/>
                  </a:cubicBezTo>
                  <a:cubicBezTo>
                    <a:pt x="8885" y="11153"/>
                    <a:pt x="8727" y="10996"/>
                    <a:pt x="8538" y="10996"/>
                  </a:cubicBezTo>
                  <a:lnTo>
                    <a:pt x="7625" y="10996"/>
                  </a:lnTo>
                  <a:lnTo>
                    <a:pt x="7310" y="9610"/>
                  </a:lnTo>
                  <a:lnTo>
                    <a:pt x="10618" y="9610"/>
                  </a:lnTo>
                  <a:cubicBezTo>
                    <a:pt x="11185" y="9610"/>
                    <a:pt x="11657" y="9137"/>
                    <a:pt x="11657" y="8570"/>
                  </a:cubicBezTo>
                  <a:lnTo>
                    <a:pt x="11657" y="1040"/>
                  </a:lnTo>
                  <a:cubicBezTo>
                    <a:pt x="11657" y="473"/>
                    <a:pt x="11185" y="1"/>
                    <a:pt x="10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567C5D9-8E81-400C-AAC1-449777FEE8A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0079" y="928745"/>
            <a:ext cx="3581919" cy="426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6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2"/>
          <p:cNvGrpSpPr/>
          <p:nvPr/>
        </p:nvGrpSpPr>
        <p:grpSpPr>
          <a:xfrm>
            <a:off x="9827853" y="144489"/>
            <a:ext cx="2257310" cy="734633"/>
            <a:chOff x="8873766" y="108497"/>
            <a:chExt cx="3440783" cy="1224389"/>
          </a:xfrm>
        </p:grpSpPr>
        <p:pic>
          <p:nvPicPr>
            <p:cNvPr id="239" name="Google Shape;239;p2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8873766" y="108497"/>
              <a:ext cx="904974" cy="1153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2"/>
            <p:cNvSpPr txBox="1"/>
            <p:nvPr/>
          </p:nvSpPr>
          <p:spPr>
            <a:xfrm>
              <a:off x="9778739" y="332612"/>
              <a:ext cx="2535810" cy="1000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/>
                  <a:ea typeface="Tahoma" panose="020B0604030504040204"/>
                  <a:cs typeface="Tahoma" panose="020B0604030504040204"/>
                  <a:sym typeface="Tahoma" panose="020B0604030504040204"/>
                </a:rPr>
                <a:t>Tanzania Geothermal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/>
                  <a:ea typeface="Tahoma" panose="020B0604030504040204"/>
                  <a:cs typeface="Tahoma" panose="020B0604030504040204"/>
                  <a:sym typeface="Tahoma" panose="020B0604030504040204"/>
                </a:rPr>
                <a:t>Development Company Limited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9778739" y="420830"/>
              <a:ext cx="9144" cy="731520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cxnSp>
        <p:nvCxnSpPr>
          <p:cNvPr id="242" name="Google Shape;242;p2"/>
          <p:cNvCxnSpPr/>
          <p:nvPr/>
        </p:nvCxnSpPr>
        <p:spPr>
          <a:xfrm>
            <a:off x="3048000" y="903933"/>
            <a:ext cx="9144000" cy="0"/>
          </a:xfrm>
          <a:prstGeom prst="straightConnector1">
            <a:avLst/>
          </a:prstGeom>
          <a:noFill/>
          <a:ln w="38100" cap="flat" cmpd="sng">
            <a:solidFill>
              <a:schemeClr val="accent6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7" name="Group 6"/>
          <p:cNvGrpSpPr/>
          <p:nvPr/>
        </p:nvGrpSpPr>
        <p:grpSpPr>
          <a:xfrm>
            <a:off x="1" y="-37581"/>
            <a:ext cx="3233056" cy="6895581"/>
            <a:chOff x="1" y="-37581"/>
            <a:chExt cx="3233056" cy="6895581"/>
          </a:xfrm>
        </p:grpSpPr>
        <p:sp>
          <p:nvSpPr>
            <p:cNvPr id="4" name="Rectangle 3"/>
            <p:cNvSpPr/>
            <p:nvPr/>
          </p:nvSpPr>
          <p:spPr>
            <a:xfrm>
              <a:off x="1" y="-37581"/>
              <a:ext cx="2808513" cy="68640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808514" y="5"/>
              <a:ext cx="424543" cy="6857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6BD6D366-C652-44F1-A4AE-8A051C48EFD7}"/>
              </a:ext>
            </a:extLst>
          </p:cNvPr>
          <p:cNvSpPr txBox="1"/>
          <p:nvPr/>
        </p:nvSpPr>
        <p:spPr>
          <a:xfrm>
            <a:off x="15724" y="596112"/>
            <a:ext cx="2572493" cy="126188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rPr>
              <a:t>Flagship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rPr>
              <a:t>Projects</a:t>
            </a:r>
            <a:endParaRPr kumimoji="0" lang="en-GB" sz="3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charset="0"/>
              <a:ea typeface="Roboto" panose="02000000000000000000" charset="0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4FA714B-7951-4657-B3FF-7FE4676221A7}"/>
              </a:ext>
            </a:extLst>
          </p:cNvPr>
          <p:cNvGrpSpPr/>
          <p:nvPr/>
        </p:nvGrpSpPr>
        <p:grpSpPr>
          <a:xfrm>
            <a:off x="3338171" y="1089027"/>
            <a:ext cx="6384567" cy="5192578"/>
            <a:chOff x="3338171" y="1089027"/>
            <a:chExt cx="6384567" cy="5192578"/>
          </a:xfrm>
        </p:grpSpPr>
        <p:grpSp>
          <p:nvGrpSpPr>
            <p:cNvPr id="70" name="Google Shape;1322;p43">
              <a:extLst>
                <a:ext uri="{FF2B5EF4-FFF2-40B4-BE49-F238E27FC236}">
                  <a16:creationId xmlns:a16="http://schemas.microsoft.com/office/drawing/2014/main" id="{A1D1D753-F2A2-46FD-A991-B7ADE5707512}"/>
                </a:ext>
              </a:extLst>
            </p:cNvPr>
            <p:cNvGrpSpPr/>
            <p:nvPr/>
          </p:nvGrpSpPr>
          <p:grpSpPr>
            <a:xfrm>
              <a:off x="4278770" y="1089027"/>
              <a:ext cx="5443967" cy="1275551"/>
              <a:chOff x="2596588" y="1165275"/>
              <a:chExt cx="4082975" cy="956663"/>
            </a:xfrm>
          </p:grpSpPr>
          <p:sp>
            <p:nvSpPr>
              <p:cNvPr id="73" name="Google Shape;1323;p43">
                <a:extLst>
                  <a:ext uri="{FF2B5EF4-FFF2-40B4-BE49-F238E27FC236}">
                    <a16:creationId xmlns:a16="http://schemas.microsoft.com/office/drawing/2014/main" id="{1814D43A-C4EC-49C7-B2A2-6602196FFE1C}"/>
                  </a:ext>
                </a:extLst>
              </p:cNvPr>
              <p:cNvSpPr/>
              <p:nvPr/>
            </p:nvSpPr>
            <p:spPr>
              <a:xfrm>
                <a:off x="2966288" y="1522438"/>
                <a:ext cx="1041225" cy="364350"/>
              </a:xfrm>
              <a:custGeom>
                <a:avLst/>
                <a:gdLst/>
                <a:ahLst/>
                <a:cxnLst/>
                <a:rect l="l" t="t" r="r" b="b"/>
                <a:pathLst>
                  <a:path w="41649" h="14574" extrusionOk="0">
                    <a:moveTo>
                      <a:pt x="14014" y="1"/>
                    </a:moveTo>
                    <a:lnTo>
                      <a:pt x="0" y="14050"/>
                    </a:lnTo>
                    <a:lnTo>
                      <a:pt x="536" y="14574"/>
                    </a:lnTo>
                    <a:lnTo>
                      <a:pt x="14323" y="739"/>
                    </a:lnTo>
                    <a:lnTo>
                      <a:pt x="41648" y="739"/>
                    </a:lnTo>
                    <a:lnTo>
                      <a:pt x="41648" y="1"/>
                    </a:lnTo>
                    <a:close/>
                  </a:path>
                </a:pathLst>
              </a:custGeom>
              <a:solidFill>
                <a:srgbClr val="443F3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" name="Google Shape;1324;p43">
                <a:extLst>
                  <a:ext uri="{FF2B5EF4-FFF2-40B4-BE49-F238E27FC236}">
                    <a16:creationId xmlns:a16="http://schemas.microsoft.com/office/drawing/2014/main" id="{71572D95-ED5F-4215-9233-48410D61E824}"/>
                  </a:ext>
                </a:extLst>
              </p:cNvPr>
              <p:cNvSpPr/>
              <p:nvPr/>
            </p:nvSpPr>
            <p:spPr>
              <a:xfrm>
                <a:off x="2596588" y="1752238"/>
                <a:ext cx="712925" cy="369700"/>
              </a:xfrm>
              <a:custGeom>
                <a:avLst/>
                <a:gdLst/>
                <a:ahLst/>
                <a:cxnLst/>
                <a:rect l="l" t="t" r="r" b="b"/>
                <a:pathLst>
                  <a:path w="28517" h="14788" extrusionOk="0">
                    <a:moveTo>
                      <a:pt x="20170" y="5394"/>
                    </a:moveTo>
                    <a:cubicBezTo>
                      <a:pt x="17146" y="3644"/>
                      <a:pt x="13883" y="2286"/>
                      <a:pt x="10442" y="1358"/>
                    </a:cubicBezTo>
                    <a:cubicBezTo>
                      <a:pt x="7109" y="476"/>
                      <a:pt x="3608" y="0"/>
                      <a:pt x="1" y="0"/>
                    </a:cubicBezTo>
                    <a:lnTo>
                      <a:pt x="1" y="4215"/>
                    </a:lnTo>
                    <a:cubicBezTo>
                      <a:pt x="3227" y="4215"/>
                      <a:pt x="6359" y="4644"/>
                      <a:pt x="9347" y="5441"/>
                    </a:cubicBezTo>
                    <a:cubicBezTo>
                      <a:pt x="12431" y="6263"/>
                      <a:pt x="15360" y="7489"/>
                      <a:pt x="18062" y="9049"/>
                    </a:cubicBezTo>
                    <a:cubicBezTo>
                      <a:pt x="20801" y="10632"/>
                      <a:pt x="23313" y="12573"/>
                      <a:pt x="25540" y="14788"/>
                    </a:cubicBezTo>
                    <a:lnTo>
                      <a:pt x="28516" y="11811"/>
                    </a:lnTo>
                    <a:cubicBezTo>
                      <a:pt x="26040" y="9323"/>
                      <a:pt x="23230" y="7168"/>
                      <a:pt x="20170" y="539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" name="Google Shape;1325;p43">
                <a:extLst>
                  <a:ext uri="{FF2B5EF4-FFF2-40B4-BE49-F238E27FC236}">
                    <a16:creationId xmlns:a16="http://schemas.microsoft.com/office/drawing/2014/main" id="{5B90682A-76B8-4A05-A650-4A1AA149ED93}"/>
                  </a:ext>
                </a:extLst>
              </p:cNvPr>
              <p:cNvSpPr/>
              <p:nvPr/>
            </p:nvSpPr>
            <p:spPr>
              <a:xfrm>
                <a:off x="2869538" y="1771888"/>
                <a:ext cx="213750" cy="214025"/>
              </a:xfrm>
              <a:custGeom>
                <a:avLst/>
                <a:gdLst/>
                <a:ahLst/>
                <a:cxnLst/>
                <a:rect l="l" t="t" r="r" b="b"/>
                <a:pathLst>
                  <a:path w="8550" h="8561" extrusionOk="0">
                    <a:moveTo>
                      <a:pt x="4275" y="0"/>
                    </a:moveTo>
                    <a:cubicBezTo>
                      <a:pt x="1906" y="0"/>
                      <a:pt x="1" y="1917"/>
                      <a:pt x="1" y="4274"/>
                    </a:cubicBezTo>
                    <a:cubicBezTo>
                      <a:pt x="1" y="6644"/>
                      <a:pt x="1906" y="8561"/>
                      <a:pt x="4275" y="8561"/>
                    </a:cubicBezTo>
                    <a:cubicBezTo>
                      <a:pt x="6632" y="8561"/>
                      <a:pt x="8549" y="6644"/>
                      <a:pt x="8549" y="4274"/>
                    </a:cubicBezTo>
                    <a:cubicBezTo>
                      <a:pt x="8549" y="1917"/>
                      <a:pt x="6632" y="0"/>
                      <a:pt x="42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grpSp>
            <p:nvGrpSpPr>
              <p:cNvPr id="77" name="Google Shape;1326;p43">
                <a:extLst>
                  <a:ext uri="{FF2B5EF4-FFF2-40B4-BE49-F238E27FC236}">
                    <a16:creationId xmlns:a16="http://schemas.microsoft.com/office/drawing/2014/main" id="{CF83D4A9-DAAD-4602-ABCE-6019260A4BA0}"/>
                  </a:ext>
                </a:extLst>
              </p:cNvPr>
              <p:cNvGrpSpPr/>
              <p:nvPr/>
            </p:nvGrpSpPr>
            <p:grpSpPr>
              <a:xfrm>
                <a:off x="4159888" y="1165275"/>
                <a:ext cx="2519675" cy="735225"/>
                <a:chOff x="4159888" y="1165263"/>
                <a:chExt cx="2519675" cy="735225"/>
              </a:xfrm>
            </p:grpSpPr>
            <p:sp>
              <p:nvSpPr>
                <p:cNvPr id="79" name="Google Shape;1327;p43">
                  <a:extLst>
                    <a:ext uri="{FF2B5EF4-FFF2-40B4-BE49-F238E27FC236}">
                      <a16:creationId xmlns:a16="http://schemas.microsoft.com/office/drawing/2014/main" id="{F667736E-6EC8-4F01-92F5-0FEC8A8564D0}"/>
                    </a:ext>
                  </a:extLst>
                </p:cNvPr>
                <p:cNvSpPr/>
                <p:nvPr/>
              </p:nvSpPr>
              <p:spPr>
                <a:xfrm>
                  <a:off x="4417938" y="1165263"/>
                  <a:ext cx="735250" cy="73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410" h="29409" extrusionOk="0">
                      <a:moveTo>
                        <a:pt x="14705" y="0"/>
                      </a:moveTo>
                      <a:cubicBezTo>
                        <a:pt x="6585" y="0"/>
                        <a:pt x="1" y="6584"/>
                        <a:pt x="1" y="14704"/>
                      </a:cubicBezTo>
                      <a:cubicBezTo>
                        <a:pt x="1" y="22824"/>
                        <a:pt x="6585" y="29409"/>
                        <a:pt x="14705" y="29409"/>
                      </a:cubicBezTo>
                      <a:cubicBezTo>
                        <a:pt x="22825" y="29409"/>
                        <a:pt x="29409" y="22824"/>
                        <a:pt x="29409" y="14704"/>
                      </a:cubicBezTo>
                      <a:cubicBezTo>
                        <a:pt x="29409" y="6584"/>
                        <a:pt x="22825" y="0"/>
                        <a:pt x="1470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80" name="Google Shape;1328;p43">
                  <a:extLst>
                    <a:ext uri="{FF2B5EF4-FFF2-40B4-BE49-F238E27FC236}">
                      <a16:creationId xmlns:a16="http://schemas.microsoft.com/office/drawing/2014/main" id="{C15B54B5-FEFE-4B95-B62B-7B099FD2059F}"/>
                    </a:ext>
                  </a:extLst>
                </p:cNvPr>
                <p:cNvSpPr/>
                <p:nvPr/>
              </p:nvSpPr>
              <p:spPr>
                <a:xfrm>
                  <a:off x="4453063" y="1200238"/>
                  <a:ext cx="665000" cy="66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00" h="26611" extrusionOk="0">
                      <a:moveTo>
                        <a:pt x="13300" y="26610"/>
                      </a:moveTo>
                      <a:cubicBezTo>
                        <a:pt x="5966" y="26610"/>
                        <a:pt x="1" y="20634"/>
                        <a:pt x="1" y="13299"/>
                      </a:cubicBezTo>
                      <a:cubicBezTo>
                        <a:pt x="1" y="5965"/>
                        <a:pt x="5966" y="0"/>
                        <a:pt x="13300" y="0"/>
                      </a:cubicBezTo>
                      <a:cubicBezTo>
                        <a:pt x="20634" y="0"/>
                        <a:pt x="26599" y="5965"/>
                        <a:pt x="26599" y="13299"/>
                      </a:cubicBezTo>
                      <a:cubicBezTo>
                        <a:pt x="26599" y="20634"/>
                        <a:pt x="20634" y="26610"/>
                        <a:pt x="13300" y="26610"/>
                      </a:cubicBezTo>
                      <a:close/>
                      <a:moveTo>
                        <a:pt x="13300" y="453"/>
                      </a:moveTo>
                      <a:cubicBezTo>
                        <a:pt x="6216" y="453"/>
                        <a:pt x="453" y="6215"/>
                        <a:pt x="453" y="13299"/>
                      </a:cubicBezTo>
                      <a:cubicBezTo>
                        <a:pt x="453" y="20384"/>
                        <a:pt x="6216" y="26146"/>
                        <a:pt x="13300" y="26146"/>
                      </a:cubicBezTo>
                      <a:cubicBezTo>
                        <a:pt x="20384" y="26146"/>
                        <a:pt x="26147" y="20384"/>
                        <a:pt x="26147" y="13299"/>
                      </a:cubicBezTo>
                      <a:cubicBezTo>
                        <a:pt x="26147" y="6215"/>
                        <a:pt x="20384" y="453"/>
                        <a:pt x="13300" y="45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81" name="Google Shape;1329;p43">
                  <a:extLst>
                    <a:ext uri="{FF2B5EF4-FFF2-40B4-BE49-F238E27FC236}">
                      <a16:creationId xmlns:a16="http://schemas.microsoft.com/office/drawing/2014/main" id="{CD419610-C064-4E0E-BC69-E31245F8077A}"/>
                    </a:ext>
                  </a:extLst>
                </p:cNvPr>
                <p:cNvSpPr/>
                <p:nvPr/>
              </p:nvSpPr>
              <p:spPr>
                <a:xfrm>
                  <a:off x="4159888" y="1239975"/>
                  <a:ext cx="927525" cy="58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101" h="23432" extrusionOk="0">
                      <a:moveTo>
                        <a:pt x="25539" y="251"/>
                      </a:moveTo>
                      <a:cubicBezTo>
                        <a:pt x="19872" y="1"/>
                        <a:pt x="15050" y="3846"/>
                        <a:pt x="13764" y="9073"/>
                      </a:cubicBezTo>
                      <a:cubicBezTo>
                        <a:pt x="13597" y="9740"/>
                        <a:pt x="12978" y="10216"/>
                        <a:pt x="12288" y="10216"/>
                      </a:cubicBezTo>
                      <a:lnTo>
                        <a:pt x="6263" y="10216"/>
                      </a:lnTo>
                      <a:cubicBezTo>
                        <a:pt x="5811" y="10216"/>
                        <a:pt x="5453" y="9847"/>
                        <a:pt x="5453" y="9406"/>
                      </a:cubicBezTo>
                      <a:lnTo>
                        <a:pt x="5453" y="6870"/>
                      </a:lnTo>
                      <a:cubicBezTo>
                        <a:pt x="5453" y="6561"/>
                        <a:pt x="5084" y="6406"/>
                        <a:pt x="4858" y="6620"/>
                      </a:cubicBezTo>
                      <a:lnTo>
                        <a:pt x="441" y="11050"/>
                      </a:lnTo>
                      <a:cubicBezTo>
                        <a:pt x="0" y="11490"/>
                        <a:pt x="0" y="12193"/>
                        <a:pt x="441" y="12621"/>
                      </a:cubicBezTo>
                      <a:lnTo>
                        <a:pt x="4858" y="17050"/>
                      </a:lnTo>
                      <a:cubicBezTo>
                        <a:pt x="5084" y="17265"/>
                        <a:pt x="5453" y="17110"/>
                        <a:pt x="5453" y="16800"/>
                      </a:cubicBezTo>
                      <a:lnTo>
                        <a:pt x="5453" y="14276"/>
                      </a:lnTo>
                      <a:cubicBezTo>
                        <a:pt x="5453" y="13824"/>
                        <a:pt x="5811" y="13466"/>
                        <a:pt x="6263" y="13466"/>
                      </a:cubicBezTo>
                      <a:lnTo>
                        <a:pt x="12288" y="13466"/>
                      </a:lnTo>
                      <a:cubicBezTo>
                        <a:pt x="13002" y="13466"/>
                        <a:pt x="13609" y="13955"/>
                        <a:pt x="13776" y="14645"/>
                      </a:cubicBezTo>
                      <a:cubicBezTo>
                        <a:pt x="15026" y="19693"/>
                        <a:pt x="19586" y="23432"/>
                        <a:pt x="25027" y="23432"/>
                      </a:cubicBezTo>
                      <a:cubicBezTo>
                        <a:pt x="31730" y="23432"/>
                        <a:pt x="37100" y="17753"/>
                        <a:pt x="36588" y="10954"/>
                      </a:cubicBezTo>
                      <a:cubicBezTo>
                        <a:pt x="36160" y="5144"/>
                        <a:pt x="31373" y="501"/>
                        <a:pt x="25539" y="25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82" name="Google Shape;1330;p43">
                  <a:extLst>
                    <a:ext uri="{FF2B5EF4-FFF2-40B4-BE49-F238E27FC236}">
                      <a16:creationId xmlns:a16="http://schemas.microsoft.com/office/drawing/2014/main" id="{989821BC-5130-472C-A377-04FB4CE9984D}"/>
                    </a:ext>
                  </a:extLst>
                </p:cNvPr>
                <p:cNvSpPr/>
                <p:nvPr/>
              </p:nvSpPr>
              <p:spPr>
                <a:xfrm>
                  <a:off x="5000163" y="1258125"/>
                  <a:ext cx="1679400" cy="54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176" h="21980" extrusionOk="0">
                      <a:moveTo>
                        <a:pt x="8799" y="1"/>
                      </a:moveTo>
                      <a:cubicBezTo>
                        <a:pt x="7942" y="1"/>
                        <a:pt x="7144" y="418"/>
                        <a:pt x="6644" y="1120"/>
                      </a:cubicBezTo>
                      <a:lnTo>
                        <a:pt x="608" y="9562"/>
                      </a:lnTo>
                      <a:cubicBezTo>
                        <a:pt x="1" y="10419"/>
                        <a:pt x="1" y="11562"/>
                        <a:pt x="608" y="12419"/>
                      </a:cubicBezTo>
                      <a:lnTo>
                        <a:pt x="6644" y="20861"/>
                      </a:lnTo>
                      <a:cubicBezTo>
                        <a:pt x="7144" y="21563"/>
                        <a:pt x="7942" y="21980"/>
                        <a:pt x="8799" y="21980"/>
                      </a:cubicBezTo>
                      <a:lnTo>
                        <a:pt x="56198" y="21980"/>
                      </a:lnTo>
                      <a:cubicBezTo>
                        <a:pt x="62258" y="21980"/>
                        <a:pt x="67176" y="17051"/>
                        <a:pt x="67176" y="10990"/>
                      </a:cubicBezTo>
                      <a:cubicBezTo>
                        <a:pt x="67176" y="4918"/>
                        <a:pt x="62258" y="1"/>
                        <a:pt x="56198" y="1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</p:spPr>
              <p:txBody>
                <a:bodyPr spcFirstLastPara="1" wrap="square" lIns="243833" tIns="121900" rIns="243833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 panose="020B0604020202020204"/>
                    <a:buNone/>
                    <a:tabLst/>
                    <a:defRPr/>
                  </a:pPr>
                  <a:r>
                    <a:rPr kumimoji="0" lang="en-GB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NGOZI- 70MW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 panose="020B0604020202020204"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M</a:t>
                  </a:r>
                  <a:r>
                    <a:rPr kumimoji="0" lang="en-GB" sz="16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43434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beya</a:t>
                  </a:r>
                  <a:endParaRPr kumimoji="0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3434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83" name="Google Shape;1331;p43">
                  <a:extLst>
                    <a:ext uri="{FF2B5EF4-FFF2-40B4-BE49-F238E27FC236}">
                      <a16:creationId xmlns:a16="http://schemas.microsoft.com/office/drawing/2014/main" id="{EE0333AE-7DA5-4943-AE77-B6A7D648BAE4}"/>
                    </a:ext>
                  </a:extLst>
                </p:cNvPr>
                <p:cNvSpPr txBox="1"/>
                <p:nvPr/>
              </p:nvSpPr>
              <p:spPr>
                <a:xfrm>
                  <a:off x="4526363" y="1347925"/>
                  <a:ext cx="518400" cy="369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r>
                    <a:rPr kumimoji="0" lang="en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Fira Sans Extra Condensed Medium"/>
                      <a:cs typeface="Fira Sans Extra Condensed Medium"/>
                      <a:sym typeface="Fira Sans Extra Condensed Medium"/>
                    </a:rPr>
                    <a:t>1</a:t>
                  </a:r>
                  <a:endParaRPr kumimoji="0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</p:grpSp>
          <p:sp>
            <p:nvSpPr>
              <p:cNvPr id="78" name="Google Shape;1337;p43">
                <a:extLst>
                  <a:ext uri="{FF2B5EF4-FFF2-40B4-BE49-F238E27FC236}">
                    <a16:creationId xmlns:a16="http://schemas.microsoft.com/office/drawing/2014/main" id="{0574DBBF-A003-4983-BC91-53D080560009}"/>
                  </a:ext>
                </a:extLst>
              </p:cNvPr>
              <p:cNvSpPr/>
              <p:nvPr/>
            </p:nvSpPr>
            <p:spPr>
              <a:xfrm>
                <a:off x="2919538" y="1822188"/>
                <a:ext cx="113750" cy="113425"/>
              </a:xfrm>
              <a:custGeom>
                <a:avLst/>
                <a:gdLst/>
                <a:ahLst/>
                <a:cxnLst/>
                <a:rect l="l" t="t" r="r" b="b"/>
                <a:pathLst>
                  <a:path w="4550" h="4537" extrusionOk="0">
                    <a:moveTo>
                      <a:pt x="4549" y="2262"/>
                    </a:moveTo>
                    <a:cubicBezTo>
                      <a:pt x="4549" y="3524"/>
                      <a:pt x="3525" y="4536"/>
                      <a:pt x="2275" y="4536"/>
                    </a:cubicBezTo>
                    <a:cubicBezTo>
                      <a:pt x="1025" y="4536"/>
                      <a:pt x="1" y="3524"/>
                      <a:pt x="1" y="2262"/>
                    </a:cubicBezTo>
                    <a:cubicBezTo>
                      <a:pt x="1" y="1012"/>
                      <a:pt x="1025" y="0"/>
                      <a:pt x="2275" y="0"/>
                    </a:cubicBezTo>
                    <a:cubicBezTo>
                      <a:pt x="3525" y="0"/>
                      <a:pt x="4549" y="1012"/>
                      <a:pt x="4549" y="2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84" name="Google Shape;1338;p43">
              <a:extLst>
                <a:ext uri="{FF2B5EF4-FFF2-40B4-BE49-F238E27FC236}">
                  <a16:creationId xmlns:a16="http://schemas.microsoft.com/office/drawing/2014/main" id="{64513E09-7701-4CA0-BAC6-3132226FE7FD}"/>
                </a:ext>
              </a:extLst>
            </p:cNvPr>
            <p:cNvGrpSpPr/>
            <p:nvPr/>
          </p:nvGrpSpPr>
          <p:grpSpPr>
            <a:xfrm>
              <a:off x="5130071" y="3216245"/>
              <a:ext cx="4592667" cy="1058916"/>
              <a:chOff x="3235063" y="2760688"/>
              <a:chExt cx="3444500" cy="794187"/>
            </a:xfrm>
          </p:grpSpPr>
          <p:sp>
            <p:nvSpPr>
              <p:cNvPr id="85" name="Google Shape;1339;p43">
                <a:extLst>
                  <a:ext uri="{FF2B5EF4-FFF2-40B4-BE49-F238E27FC236}">
                    <a16:creationId xmlns:a16="http://schemas.microsoft.com/office/drawing/2014/main" id="{37B35674-300F-4FA9-88FC-3A43B7B02251}"/>
                  </a:ext>
                </a:extLst>
              </p:cNvPr>
              <p:cNvSpPr/>
              <p:nvPr/>
            </p:nvSpPr>
            <p:spPr>
              <a:xfrm>
                <a:off x="3497888" y="3099113"/>
                <a:ext cx="531050" cy="97675"/>
              </a:xfrm>
              <a:custGeom>
                <a:avLst/>
                <a:gdLst/>
                <a:ahLst/>
                <a:cxnLst/>
                <a:rect l="l" t="t" r="r" b="b"/>
                <a:pathLst>
                  <a:path w="21242" h="3907" extrusionOk="0">
                    <a:moveTo>
                      <a:pt x="239" y="1"/>
                    </a:moveTo>
                    <a:lnTo>
                      <a:pt x="1" y="703"/>
                    </a:lnTo>
                    <a:lnTo>
                      <a:pt x="9061" y="3906"/>
                    </a:lnTo>
                    <a:lnTo>
                      <a:pt x="21242" y="3906"/>
                    </a:lnTo>
                    <a:lnTo>
                      <a:pt x="21242" y="3168"/>
                    </a:lnTo>
                    <a:lnTo>
                      <a:pt x="9192" y="3168"/>
                    </a:lnTo>
                    <a:lnTo>
                      <a:pt x="239" y="1"/>
                    </a:lnTo>
                    <a:close/>
                  </a:path>
                </a:pathLst>
              </a:custGeom>
              <a:solidFill>
                <a:srgbClr val="443F3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" name="Google Shape;1340;p43">
                <a:extLst>
                  <a:ext uri="{FF2B5EF4-FFF2-40B4-BE49-F238E27FC236}">
                    <a16:creationId xmlns:a16="http://schemas.microsoft.com/office/drawing/2014/main" id="{EA73D341-6B85-4C3F-A0C8-58DD6B5703C5}"/>
                  </a:ext>
                </a:extLst>
              </p:cNvPr>
              <p:cNvSpPr/>
              <p:nvPr/>
            </p:nvSpPr>
            <p:spPr>
              <a:xfrm>
                <a:off x="3235063" y="2760688"/>
                <a:ext cx="370000" cy="713200"/>
              </a:xfrm>
              <a:custGeom>
                <a:avLst/>
                <a:gdLst/>
                <a:ahLst/>
                <a:cxnLst/>
                <a:rect l="l" t="t" r="r" b="b"/>
                <a:pathLst>
                  <a:path w="14800" h="28528" extrusionOk="0">
                    <a:moveTo>
                      <a:pt x="10573" y="0"/>
                    </a:moveTo>
                    <a:cubicBezTo>
                      <a:pt x="10573" y="3227"/>
                      <a:pt x="10157" y="6370"/>
                      <a:pt x="9359" y="9347"/>
                    </a:cubicBezTo>
                    <a:cubicBezTo>
                      <a:pt x="8525" y="12431"/>
                      <a:pt x="7311" y="15360"/>
                      <a:pt x="5739" y="18062"/>
                    </a:cubicBezTo>
                    <a:cubicBezTo>
                      <a:pt x="4156" y="20801"/>
                      <a:pt x="2227" y="23313"/>
                      <a:pt x="1" y="25539"/>
                    </a:cubicBezTo>
                    <a:lnTo>
                      <a:pt x="2977" y="28528"/>
                    </a:lnTo>
                    <a:cubicBezTo>
                      <a:pt x="5466" y="26039"/>
                      <a:pt x="7621" y="23230"/>
                      <a:pt x="9395" y="20170"/>
                    </a:cubicBezTo>
                    <a:cubicBezTo>
                      <a:pt x="11145" y="17157"/>
                      <a:pt x="12514" y="13883"/>
                      <a:pt x="13431" y="10442"/>
                    </a:cubicBezTo>
                    <a:cubicBezTo>
                      <a:pt x="14324" y="7109"/>
                      <a:pt x="14800" y="3608"/>
                      <a:pt x="14800" y="0"/>
                    </a:cubicBezTo>
                    <a:lnTo>
                      <a:pt x="1057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" name="Google Shape;1341;p43">
                <a:extLst>
                  <a:ext uri="{FF2B5EF4-FFF2-40B4-BE49-F238E27FC236}">
                    <a16:creationId xmlns:a16="http://schemas.microsoft.com/office/drawing/2014/main" id="{3B79A85B-3325-44DC-8ABF-BEF13C07D92D}"/>
                  </a:ext>
                </a:extLst>
              </p:cNvPr>
              <p:cNvSpPr/>
              <p:nvPr/>
            </p:nvSpPr>
            <p:spPr>
              <a:xfrm>
                <a:off x="3383588" y="3007438"/>
                <a:ext cx="214050" cy="214050"/>
              </a:xfrm>
              <a:custGeom>
                <a:avLst/>
                <a:gdLst/>
                <a:ahLst/>
                <a:cxnLst/>
                <a:rect l="l" t="t" r="r" b="b"/>
                <a:pathLst>
                  <a:path w="8562" h="8562" extrusionOk="0">
                    <a:moveTo>
                      <a:pt x="4287" y="1"/>
                    </a:moveTo>
                    <a:cubicBezTo>
                      <a:pt x="1918" y="1"/>
                      <a:pt x="1" y="1918"/>
                      <a:pt x="1" y="4275"/>
                    </a:cubicBezTo>
                    <a:cubicBezTo>
                      <a:pt x="1" y="6644"/>
                      <a:pt x="1918" y="8561"/>
                      <a:pt x="4287" y="8561"/>
                    </a:cubicBezTo>
                    <a:cubicBezTo>
                      <a:pt x="6644" y="8561"/>
                      <a:pt x="8561" y="6644"/>
                      <a:pt x="8561" y="4275"/>
                    </a:cubicBezTo>
                    <a:cubicBezTo>
                      <a:pt x="8561" y="1918"/>
                      <a:pt x="6644" y="1"/>
                      <a:pt x="428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" name="Google Shape;1342;p43">
                <a:extLst>
                  <a:ext uri="{FF2B5EF4-FFF2-40B4-BE49-F238E27FC236}">
                    <a16:creationId xmlns:a16="http://schemas.microsoft.com/office/drawing/2014/main" id="{1ABD9DC0-55B4-4D96-BBE2-DA9087D028B8}"/>
                  </a:ext>
                </a:extLst>
              </p:cNvPr>
              <p:cNvSpPr/>
              <p:nvPr/>
            </p:nvSpPr>
            <p:spPr>
              <a:xfrm>
                <a:off x="3433888" y="3057738"/>
                <a:ext cx="113450" cy="113450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4538" extrusionOk="0">
                    <a:moveTo>
                      <a:pt x="4537" y="2263"/>
                    </a:moveTo>
                    <a:cubicBezTo>
                      <a:pt x="4537" y="3525"/>
                      <a:pt x="3525" y="4537"/>
                      <a:pt x="2275" y="4537"/>
                    </a:cubicBezTo>
                    <a:cubicBezTo>
                      <a:pt x="1013" y="4537"/>
                      <a:pt x="1" y="3525"/>
                      <a:pt x="1" y="2263"/>
                    </a:cubicBezTo>
                    <a:cubicBezTo>
                      <a:pt x="1" y="1013"/>
                      <a:pt x="1013" y="1"/>
                      <a:pt x="2275" y="1"/>
                    </a:cubicBezTo>
                    <a:cubicBezTo>
                      <a:pt x="3525" y="1"/>
                      <a:pt x="4537" y="1013"/>
                      <a:pt x="4537" y="226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grpSp>
            <p:nvGrpSpPr>
              <p:cNvPr id="89" name="Google Shape;1343;p43">
                <a:extLst>
                  <a:ext uri="{FF2B5EF4-FFF2-40B4-BE49-F238E27FC236}">
                    <a16:creationId xmlns:a16="http://schemas.microsoft.com/office/drawing/2014/main" id="{AE2B8460-A7EF-4179-8C9F-3EAAB65283D7}"/>
                  </a:ext>
                </a:extLst>
              </p:cNvPr>
              <p:cNvGrpSpPr/>
              <p:nvPr/>
            </p:nvGrpSpPr>
            <p:grpSpPr>
              <a:xfrm>
                <a:off x="4159888" y="2819625"/>
                <a:ext cx="2519675" cy="735250"/>
                <a:chOff x="4159888" y="2810988"/>
                <a:chExt cx="2519675" cy="735250"/>
              </a:xfrm>
            </p:grpSpPr>
            <p:sp>
              <p:nvSpPr>
                <p:cNvPr id="90" name="Google Shape;1344;p43">
                  <a:extLst>
                    <a:ext uri="{FF2B5EF4-FFF2-40B4-BE49-F238E27FC236}">
                      <a16:creationId xmlns:a16="http://schemas.microsoft.com/office/drawing/2014/main" id="{0508DA4E-73EE-4E46-A206-919C4C8F6C72}"/>
                    </a:ext>
                  </a:extLst>
                </p:cNvPr>
                <p:cNvSpPr/>
                <p:nvPr/>
              </p:nvSpPr>
              <p:spPr>
                <a:xfrm>
                  <a:off x="4417938" y="2810988"/>
                  <a:ext cx="735250" cy="73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410" h="29410" extrusionOk="0">
                      <a:moveTo>
                        <a:pt x="14705" y="1"/>
                      </a:moveTo>
                      <a:cubicBezTo>
                        <a:pt x="6585" y="1"/>
                        <a:pt x="1" y="6585"/>
                        <a:pt x="1" y="14705"/>
                      </a:cubicBezTo>
                      <a:cubicBezTo>
                        <a:pt x="1" y="22825"/>
                        <a:pt x="6585" y="29409"/>
                        <a:pt x="14705" y="29409"/>
                      </a:cubicBezTo>
                      <a:cubicBezTo>
                        <a:pt x="22825" y="29409"/>
                        <a:pt x="29409" y="22825"/>
                        <a:pt x="29409" y="14705"/>
                      </a:cubicBezTo>
                      <a:cubicBezTo>
                        <a:pt x="29409" y="6585"/>
                        <a:pt x="22825" y="1"/>
                        <a:pt x="1470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91" name="Google Shape;1345;p43">
                  <a:extLst>
                    <a:ext uri="{FF2B5EF4-FFF2-40B4-BE49-F238E27FC236}">
                      <a16:creationId xmlns:a16="http://schemas.microsoft.com/office/drawing/2014/main" id="{BC82A781-2902-44B7-BF24-7D67344A603C}"/>
                    </a:ext>
                  </a:extLst>
                </p:cNvPr>
                <p:cNvSpPr/>
                <p:nvPr/>
              </p:nvSpPr>
              <p:spPr>
                <a:xfrm>
                  <a:off x="4453063" y="2845963"/>
                  <a:ext cx="665000" cy="66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00" h="26612" extrusionOk="0">
                      <a:moveTo>
                        <a:pt x="13300" y="26611"/>
                      </a:moveTo>
                      <a:cubicBezTo>
                        <a:pt x="5966" y="26611"/>
                        <a:pt x="1" y="20646"/>
                        <a:pt x="1" y="13312"/>
                      </a:cubicBezTo>
                      <a:cubicBezTo>
                        <a:pt x="1" y="5978"/>
                        <a:pt x="5966" y="1"/>
                        <a:pt x="13300" y="1"/>
                      </a:cubicBezTo>
                      <a:cubicBezTo>
                        <a:pt x="20634" y="1"/>
                        <a:pt x="26599" y="5978"/>
                        <a:pt x="26599" y="13312"/>
                      </a:cubicBezTo>
                      <a:cubicBezTo>
                        <a:pt x="26599" y="20646"/>
                        <a:pt x="20634" y="26611"/>
                        <a:pt x="13300" y="26611"/>
                      </a:cubicBezTo>
                      <a:close/>
                      <a:moveTo>
                        <a:pt x="13300" y="465"/>
                      </a:moveTo>
                      <a:cubicBezTo>
                        <a:pt x="6216" y="465"/>
                        <a:pt x="453" y="6228"/>
                        <a:pt x="453" y="13312"/>
                      </a:cubicBezTo>
                      <a:cubicBezTo>
                        <a:pt x="453" y="20396"/>
                        <a:pt x="6216" y="26159"/>
                        <a:pt x="13300" y="26159"/>
                      </a:cubicBezTo>
                      <a:cubicBezTo>
                        <a:pt x="20384" y="26159"/>
                        <a:pt x="26147" y="20396"/>
                        <a:pt x="26147" y="13312"/>
                      </a:cubicBezTo>
                      <a:cubicBezTo>
                        <a:pt x="26147" y="6228"/>
                        <a:pt x="20384" y="465"/>
                        <a:pt x="13300" y="46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92" name="Google Shape;1346;p43">
                  <a:extLst>
                    <a:ext uri="{FF2B5EF4-FFF2-40B4-BE49-F238E27FC236}">
                      <a16:creationId xmlns:a16="http://schemas.microsoft.com/office/drawing/2014/main" id="{558BEF69-E1AF-4251-A387-B0D1349504DB}"/>
                    </a:ext>
                  </a:extLst>
                </p:cNvPr>
                <p:cNvSpPr/>
                <p:nvPr/>
              </p:nvSpPr>
              <p:spPr>
                <a:xfrm>
                  <a:off x="4159888" y="2885713"/>
                  <a:ext cx="927525" cy="58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101" h="23432" extrusionOk="0">
                      <a:moveTo>
                        <a:pt x="25539" y="250"/>
                      </a:moveTo>
                      <a:cubicBezTo>
                        <a:pt x="19872" y="0"/>
                        <a:pt x="15050" y="3834"/>
                        <a:pt x="13764" y="9061"/>
                      </a:cubicBezTo>
                      <a:cubicBezTo>
                        <a:pt x="13597" y="9739"/>
                        <a:pt x="12978" y="10204"/>
                        <a:pt x="12288" y="10204"/>
                      </a:cubicBezTo>
                      <a:lnTo>
                        <a:pt x="6263" y="10204"/>
                      </a:lnTo>
                      <a:cubicBezTo>
                        <a:pt x="5811" y="10204"/>
                        <a:pt x="5453" y="9846"/>
                        <a:pt x="5453" y="9406"/>
                      </a:cubicBezTo>
                      <a:lnTo>
                        <a:pt x="5453" y="6870"/>
                      </a:lnTo>
                      <a:cubicBezTo>
                        <a:pt x="5453" y="6560"/>
                        <a:pt x="5084" y="6406"/>
                        <a:pt x="4858" y="6620"/>
                      </a:cubicBezTo>
                      <a:lnTo>
                        <a:pt x="441" y="11049"/>
                      </a:lnTo>
                      <a:cubicBezTo>
                        <a:pt x="0" y="11478"/>
                        <a:pt x="0" y="12180"/>
                        <a:pt x="441" y="12621"/>
                      </a:cubicBezTo>
                      <a:lnTo>
                        <a:pt x="4858" y="17050"/>
                      </a:lnTo>
                      <a:cubicBezTo>
                        <a:pt x="5084" y="17264"/>
                        <a:pt x="5453" y="17109"/>
                        <a:pt x="5453" y="16800"/>
                      </a:cubicBezTo>
                      <a:lnTo>
                        <a:pt x="5453" y="14264"/>
                      </a:lnTo>
                      <a:cubicBezTo>
                        <a:pt x="5453" y="13823"/>
                        <a:pt x="5811" y="13466"/>
                        <a:pt x="6263" y="13466"/>
                      </a:cubicBezTo>
                      <a:lnTo>
                        <a:pt x="12288" y="13466"/>
                      </a:lnTo>
                      <a:cubicBezTo>
                        <a:pt x="13002" y="13466"/>
                        <a:pt x="13609" y="13954"/>
                        <a:pt x="13776" y="14633"/>
                      </a:cubicBezTo>
                      <a:cubicBezTo>
                        <a:pt x="15026" y="19693"/>
                        <a:pt x="19586" y="23431"/>
                        <a:pt x="25027" y="23431"/>
                      </a:cubicBezTo>
                      <a:cubicBezTo>
                        <a:pt x="31730" y="23431"/>
                        <a:pt x="37100" y="17752"/>
                        <a:pt x="36588" y="10942"/>
                      </a:cubicBezTo>
                      <a:cubicBezTo>
                        <a:pt x="36160" y="5132"/>
                        <a:pt x="31373" y="500"/>
                        <a:pt x="25539" y="25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93" name="Google Shape;1347;p43">
                  <a:extLst>
                    <a:ext uri="{FF2B5EF4-FFF2-40B4-BE49-F238E27FC236}">
                      <a16:creationId xmlns:a16="http://schemas.microsoft.com/office/drawing/2014/main" id="{DE8AF4B6-4B42-492A-A5CF-0A7CF64307C8}"/>
                    </a:ext>
                  </a:extLst>
                </p:cNvPr>
                <p:cNvSpPr/>
                <p:nvPr/>
              </p:nvSpPr>
              <p:spPr>
                <a:xfrm>
                  <a:off x="5000163" y="2904013"/>
                  <a:ext cx="1679400" cy="54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176" h="21968" extrusionOk="0">
                      <a:moveTo>
                        <a:pt x="8799" y="0"/>
                      </a:moveTo>
                      <a:cubicBezTo>
                        <a:pt x="7942" y="0"/>
                        <a:pt x="7144" y="417"/>
                        <a:pt x="6644" y="1108"/>
                      </a:cubicBezTo>
                      <a:lnTo>
                        <a:pt x="608" y="9549"/>
                      </a:lnTo>
                      <a:cubicBezTo>
                        <a:pt x="1" y="10406"/>
                        <a:pt x="1" y="11561"/>
                        <a:pt x="608" y="12419"/>
                      </a:cubicBezTo>
                      <a:lnTo>
                        <a:pt x="6644" y="20860"/>
                      </a:lnTo>
                      <a:cubicBezTo>
                        <a:pt x="7144" y="21551"/>
                        <a:pt x="7942" y="21967"/>
                        <a:pt x="8799" y="21967"/>
                      </a:cubicBezTo>
                      <a:lnTo>
                        <a:pt x="56198" y="21967"/>
                      </a:lnTo>
                      <a:cubicBezTo>
                        <a:pt x="62258" y="21967"/>
                        <a:pt x="67176" y="17050"/>
                        <a:pt x="67176" y="10978"/>
                      </a:cubicBezTo>
                      <a:cubicBezTo>
                        <a:pt x="67176" y="4918"/>
                        <a:pt x="62258" y="0"/>
                        <a:pt x="56198" y="0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</p:spPr>
              <p:txBody>
                <a:bodyPr spcFirstLastPara="1" wrap="square" lIns="243833" tIns="121900" rIns="243833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 panose="020B0604020202020204"/>
                    <a:buNone/>
                    <a:tabLst/>
                    <a:defRPr/>
                  </a:pPr>
                  <a:r>
                    <a:rPr kumimoji="0" lang="en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SONGWE-5MW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 panose="020B0604020202020204"/>
                    <a:buNone/>
                    <a:tabLst/>
                    <a:defRPr/>
                  </a:pPr>
                  <a:r>
                    <a:rPr kumimoji="0" lang="en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Songwe</a:t>
                  </a:r>
                  <a:endParaRPr kumimoji="0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3434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94" name="Google Shape;1348;p43">
                  <a:extLst>
                    <a:ext uri="{FF2B5EF4-FFF2-40B4-BE49-F238E27FC236}">
                      <a16:creationId xmlns:a16="http://schemas.microsoft.com/office/drawing/2014/main" id="{C67822BE-1E7E-4BC7-9732-BF9AD616A72E}"/>
                    </a:ext>
                  </a:extLst>
                </p:cNvPr>
                <p:cNvSpPr txBox="1"/>
                <p:nvPr/>
              </p:nvSpPr>
              <p:spPr>
                <a:xfrm>
                  <a:off x="4526363" y="2993663"/>
                  <a:ext cx="518400" cy="369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r>
                    <a:rPr kumimoji="0" lang="en" sz="3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3</a:t>
                  </a:r>
                  <a:endParaRPr kumimoji="0" sz="1867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</p:grpSp>
        </p:grpSp>
        <p:grpSp>
          <p:nvGrpSpPr>
            <p:cNvPr id="95" name="Google Shape;1354;p43">
              <a:extLst>
                <a:ext uri="{FF2B5EF4-FFF2-40B4-BE49-F238E27FC236}">
                  <a16:creationId xmlns:a16="http://schemas.microsoft.com/office/drawing/2014/main" id="{471F3E07-C26F-48CF-8DA7-62BC15E5154A}"/>
                </a:ext>
              </a:extLst>
            </p:cNvPr>
            <p:cNvGrpSpPr/>
            <p:nvPr/>
          </p:nvGrpSpPr>
          <p:grpSpPr>
            <a:xfrm>
              <a:off x="4278771" y="4067545"/>
              <a:ext cx="5443967" cy="1298950"/>
              <a:chOff x="2596588" y="3399163"/>
              <a:chExt cx="4082975" cy="974212"/>
            </a:xfrm>
          </p:grpSpPr>
          <p:sp>
            <p:nvSpPr>
              <p:cNvPr id="96" name="Google Shape;1355;p43">
                <a:extLst>
                  <a:ext uri="{FF2B5EF4-FFF2-40B4-BE49-F238E27FC236}">
                    <a16:creationId xmlns:a16="http://schemas.microsoft.com/office/drawing/2014/main" id="{3A595A75-940A-41FE-AE13-416E62232340}"/>
                  </a:ext>
                </a:extLst>
              </p:cNvPr>
              <p:cNvSpPr/>
              <p:nvPr/>
            </p:nvSpPr>
            <p:spPr>
              <a:xfrm>
                <a:off x="2966288" y="3650388"/>
                <a:ext cx="1067125" cy="364650"/>
              </a:xfrm>
              <a:custGeom>
                <a:avLst/>
                <a:gdLst/>
                <a:ahLst/>
                <a:cxnLst/>
                <a:rect l="l" t="t" r="r" b="b"/>
                <a:pathLst>
                  <a:path w="42685" h="14586" extrusionOk="0">
                    <a:moveTo>
                      <a:pt x="536" y="0"/>
                    </a:moveTo>
                    <a:lnTo>
                      <a:pt x="0" y="524"/>
                    </a:lnTo>
                    <a:lnTo>
                      <a:pt x="14014" y="14585"/>
                    </a:lnTo>
                    <a:lnTo>
                      <a:pt x="42684" y="14585"/>
                    </a:lnTo>
                    <a:lnTo>
                      <a:pt x="42684" y="13835"/>
                    </a:lnTo>
                    <a:lnTo>
                      <a:pt x="14323" y="13835"/>
                    </a:lnTo>
                    <a:lnTo>
                      <a:pt x="536" y="0"/>
                    </a:lnTo>
                    <a:close/>
                  </a:path>
                </a:pathLst>
              </a:custGeom>
              <a:solidFill>
                <a:srgbClr val="443F3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7" name="Google Shape;1356;p43">
                <a:extLst>
                  <a:ext uri="{FF2B5EF4-FFF2-40B4-BE49-F238E27FC236}">
                    <a16:creationId xmlns:a16="http://schemas.microsoft.com/office/drawing/2014/main" id="{F1918605-0136-4870-B6F9-E0913A0D36F2}"/>
                  </a:ext>
                </a:extLst>
              </p:cNvPr>
              <p:cNvSpPr/>
              <p:nvPr/>
            </p:nvSpPr>
            <p:spPr>
              <a:xfrm>
                <a:off x="2596588" y="3399163"/>
                <a:ext cx="712925" cy="370000"/>
              </a:xfrm>
              <a:custGeom>
                <a:avLst/>
                <a:gdLst/>
                <a:ahLst/>
                <a:cxnLst/>
                <a:rect l="l" t="t" r="r" b="b"/>
                <a:pathLst>
                  <a:path w="28517" h="14800" extrusionOk="0">
                    <a:moveTo>
                      <a:pt x="25540" y="0"/>
                    </a:moveTo>
                    <a:cubicBezTo>
                      <a:pt x="23313" y="2227"/>
                      <a:pt x="20801" y="4156"/>
                      <a:pt x="18062" y="5751"/>
                    </a:cubicBezTo>
                    <a:cubicBezTo>
                      <a:pt x="15360" y="7311"/>
                      <a:pt x="12431" y="8525"/>
                      <a:pt x="9347" y="9359"/>
                    </a:cubicBezTo>
                    <a:cubicBezTo>
                      <a:pt x="6359" y="10156"/>
                      <a:pt x="3227" y="10585"/>
                      <a:pt x="1" y="10585"/>
                    </a:cubicBezTo>
                    <a:lnTo>
                      <a:pt x="1" y="14800"/>
                    </a:lnTo>
                    <a:cubicBezTo>
                      <a:pt x="3608" y="14800"/>
                      <a:pt x="7109" y="14324"/>
                      <a:pt x="10442" y="13431"/>
                    </a:cubicBezTo>
                    <a:cubicBezTo>
                      <a:pt x="13883" y="12514"/>
                      <a:pt x="17146" y="11145"/>
                      <a:pt x="20170" y="9394"/>
                    </a:cubicBezTo>
                    <a:cubicBezTo>
                      <a:pt x="23230" y="7632"/>
                      <a:pt x="26040" y="5465"/>
                      <a:pt x="28516" y="2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8" name="Google Shape;1357;p43">
                <a:extLst>
                  <a:ext uri="{FF2B5EF4-FFF2-40B4-BE49-F238E27FC236}">
                    <a16:creationId xmlns:a16="http://schemas.microsoft.com/office/drawing/2014/main" id="{FAC15F08-425C-4896-8626-0DA4F3DC0D95}"/>
                  </a:ext>
                </a:extLst>
              </p:cNvPr>
              <p:cNvSpPr/>
              <p:nvPr/>
            </p:nvSpPr>
            <p:spPr>
              <a:xfrm>
                <a:off x="2869538" y="3536388"/>
                <a:ext cx="213750" cy="214025"/>
              </a:xfrm>
              <a:custGeom>
                <a:avLst/>
                <a:gdLst/>
                <a:ahLst/>
                <a:cxnLst/>
                <a:rect l="l" t="t" r="r" b="b"/>
                <a:pathLst>
                  <a:path w="8550" h="8561" extrusionOk="0">
                    <a:moveTo>
                      <a:pt x="4275" y="0"/>
                    </a:moveTo>
                    <a:cubicBezTo>
                      <a:pt x="1906" y="0"/>
                      <a:pt x="1" y="1917"/>
                      <a:pt x="1" y="4286"/>
                    </a:cubicBezTo>
                    <a:cubicBezTo>
                      <a:pt x="1" y="6644"/>
                      <a:pt x="1906" y="8561"/>
                      <a:pt x="4275" y="8561"/>
                    </a:cubicBezTo>
                    <a:cubicBezTo>
                      <a:pt x="6632" y="8561"/>
                      <a:pt x="8549" y="6644"/>
                      <a:pt x="8549" y="4286"/>
                    </a:cubicBezTo>
                    <a:cubicBezTo>
                      <a:pt x="8549" y="1917"/>
                      <a:pt x="6632" y="0"/>
                      <a:pt x="42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9" name="Google Shape;1358;p43">
                <a:extLst>
                  <a:ext uri="{FF2B5EF4-FFF2-40B4-BE49-F238E27FC236}">
                    <a16:creationId xmlns:a16="http://schemas.microsoft.com/office/drawing/2014/main" id="{D11FEB12-D2F4-49EE-958C-E1F42C9DDD85}"/>
                  </a:ext>
                </a:extLst>
              </p:cNvPr>
              <p:cNvSpPr/>
              <p:nvPr/>
            </p:nvSpPr>
            <p:spPr>
              <a:xfrm>
                <a:off x="2919538" y="3586688"/>
                <a:ext cx="113750" cy="113425"/>
              </a:xfrm>
              <a:custGeom>
                <a:avLst/>
                <a:gdLst/>
                <a:ahLst/>
                <a:cxnLst/>
                <a:rect l="l" t="t" r="r" b="b"/>
                <a:pathLst>
                  <a:path w="4550" h="4537" extrusionOk="0">
                    <a:moveTo>
                      <a:pt x="4549" y="2274"/>
                    </a:moveTo>
                    <a:cubicBezTo>
                      <a:pt x="4549" y="3525"/>
                      <a:pt x="3525" y="4537"/>
                      <a:pt x="2275" y="4537"/>
                    </a:cubicBezTo>
                    <a:cubicBezTo>
                      <a:pt x="1025" y="4537"/>
                      <a:pt x="1" y="3525"/>
                      <a:pt x="1" y="2274"/>
                    </a:cubicBezTo>
                    <a:cubicBezTo>
                      <a:pt x="1" y="1012"/>
                      <a:pt x="1025" y="0"/>
                      <a:pt x="2275" y="0"/>
                    </a:cubicBezTo>
                    <a:cubicBezTo>
                      <a:pt x="3525" y="0"/>
                      <a:pt x="4549" y="1012"/>
                      <a:pt x="4549" y="227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grpSp>
            <p:nvGrpSpPr>
              <p:cNvPr id="100" name="Google Shape;1359;p43">
                <a:extLst>
                  <a:ext uri="{FF2B5EF4-FFF2-40B4-BE49-F238E27FC236}">
                    <a16:creationId xmlns:a16="http://schemas.microsoft.com/office/drawing/2014/main" id="{BD75E293-6AE9-4054-882D-37D3C365FFB2}"/>
                  </a:ext>
                </a:extLst>
              </p:cNvPr>
              <p:cNvGrpSpPr/>
              <p:nvPr/>
            </p:nvGrpSpPr>
            <p:grpSpPr>
              <a:xfrm>
                <a:off x="4159888" y="3638150"/>
                <a:ext cx="2519675" cy="735225"/>
                <a:chOff x="4159888" y="3608113"/>
                <a:chExt cx="2519675" cy="735225"/>
              </a:xfrm>
            </p:grpSpPr>
            <p:sp>
              <p:nvSpPr>
                <p:cNvPr id="101" name="Google Shape;1360;p43">
                  <a:extLst>
                    <a:ext uri="{FF2B5EF4-FFF2-40B4-BE49-F238E27FC236}">
                      <a16:creationId xmlns:a16="http://schemas.microsoft.com/office/drawing/2014/main" id="{45D81CA2-40F9-4E3C-B7D2-BD449C00555A}"/>
                    </a:ext>
                  </a:extLst>
                </p:cNvPr>
                <p:cNvSpPr/>
                <p:nvPr/>
              </p:nvSpPr>
              <p:spPr>
                <a:xfrm>
                  <a:off x="4417938" y="3608113"/>
                  <a:ext cx="735250" cy="73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410" h="29409" extrusionOk="0">
                      <a:moveTo>
                        <a:pt x="14705" y="1"/>
                      </a:moveTo>
                      <a:cubicBezTo>
                        <a:pt x="6585" y="1"/>
                        <a:pt x="1" y="6585"/>
                        <a:pt x="1" y="14705"/>
                      </a:cubicBezTo>
                      <a:cubicBezTo>
                        <a:pt x="1" y="22825"/>
                        <a:pt x="6585" y="29409"/>
                        <a:pt x="14705" y="29409"/>
                      </a:cubicBezTo>
                      <a:cubicBezTo>
                        <a:pt x="22825" y="29409"/>
                        <a:pt x="29409" y="22825"/>
                        <a:pt x="29409" y="14705"/>
                      </a:cubicBezTo>
                      <a:cubicBezTo>
                        <a:pt x="29409" y="6585"/>
                        <a:pt x="22825" y="1"/>
                        <a:pt x="1470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02" name="Google Shape;1361;p43">
                  <a:extLst>
                    <a:ext uri="{FF2B5EF4-FFF2-40B4-BE49-F238E27FC236}">
                      <a16:creationId xmlns:a16="http://schemas.microsoft.com/office/drawing/2014/main" id="{BEFBA3FB-8EE2-43CE-9EDC-90BCF1DFF884}"/>
                    </a:ext>
                  </a:extLst>
                </p:cNvPr>
                <p:cNvSpPr/>
                <p:nvPr/>
              </p:nvSpPr>
              <p:spPr>
                <a:xfrm>
                  <a:off x="4453063" y="3643088"/>
                  <a:ext cx="665000" cy="66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00" h="26611" extrusionOk="0">
                      <a:moveTo>
                        <a:pt x="13300" y="26611"/>
                      </a:moveTo>
                      <a:cubicBezTo>
                        <a:pt x="5966" y="26611"/>
                        <a:pt x="1" y="20646"/>
                        <a:pt x="1" y="13312"/>
                      </a:cubicBezTo>
                      <a:cubicBezTo>
                        <a:pt x="1" y="5977"/>
                        <a:pt x="5966" y="1"/>
                        <a:pt x="13300" y="1"/>
                      </a:cubicBezTo>
                      <a:cubicBezTo>
                        <a:pt x="20634" y="1"/>
                        <a:pt x="26599" y="5977"/>
                        <a:pt x="26599" y="13312"/>
                      </a:cubicBezTo>
                      <a:cubicBezTo>
                        <a:pt x="26599" y="20646"/>
                        <a:pt x="20634" y="26611"/>
                        <a:pt x="13300" y="26611"/>
                      </a:cubicBezTo>
                      <a:close/>
                      <a:moveTo>
                        <a:pt x="13300" y="465"/>
                      </a:moveTo>
                      <a:cubicBezTo>
                        <a:pt x="6216" y="465"/>
                        <a:pt x="453" y="6227"/>
                        <a:pt x="453" y="13312"/>
                      </a:cubicBezTo>
                      <a:cubicBezTo>
                        <a:pt x="453" y="20396"/>
                        <a:pt x="6216" y="26159"/>
                        <a:pt x="13300" y="26159"/>
                      </a:cubicBezTo>
                      <a:cubicBezTo>
                        <a:pt x="20384" y="26159"/>
                        <a:pt x="26147" y="20396"/>
                        <a:pt x="26147" y="13312"/>
                      </a:cubicBezTo>
                      <a:cubicBezTo>
                        <a:pt x="26147" y="6227"/>
                        <a:pt x="20384" y="465"/>
                        <a:pt x="13300" y="46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03" name="Google Shape;1362;p43">
                  <a:extLst>
                    <a:ext uri="{FF2B5EF4-FFF2-40B4-BE49-F238E27FC236}">
                      <a16:creationId xmlns:a16="http://schemas.microsoft.com/office/drawing/2014/main" id="{E18CF997-BFFE-4140-B101-CA9E8982A51F}"/>
                    </a:ext>
                  </a:extLst>
                </p:cNvPr>
                <p:cNvSpPr/>
                <p:nvPr/>
              </p:nvSpPr>
              <p:spPr>
                <a:xfrm>
                  <a:off x="4159888" y="3682813"/>
                  <a:ext cx="927525" cy="585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101" h="23433" extrusionOk="0">
                      <a:moveTo>
                        <a:pt x="25539" y="251"/>
                      </a:moveTo>
                      <a:cubicBezTo>
                        <a:pt x="19872" y="1"/>
                        <a:pt x="15050" y="3835"/>
                        <a:pt x="13764" y="9062"/>
                      </a:cubicBezTo>
                      <a:cubicBezTo>
                        <a:pt x="13597" y="9740"/>
                        <a:pt x="12978" y="10205"/>
                        <a:pt x="12288" y="10205"/>
                      </a:cubicBezTo>
                      <a:lnTo>
                        <a:pt x="6263" y="10205"/>
                      </a:lnTo>
                      <a:cubicBezTo>
                        <a:pt x="5811" y="10205"/>
                        <a:pt x="5453" y="9847"/>
                        <a:pt x="5453" y="9395"/>
                      </a:cubicBezTo>
                      <a:lnTo>
                        <a:pt x="5453" y="6871"/>
                      </a:lnTo>
                      <a:cubicBezTo>
                        <a:pt x="5453" y="6561"/>
                        <a:pt x="5084" y="6406"/>
                        <a:pt x="4858" y="6621"/>
                      </a:cubicBezTo>
                      <a:lnTo>
                        <a:pt x="441" y="11050"/>
                      </a:lnTo>
                      <a:cubicBezTo>
                        <a:pt x="0" y="11479"/>
                        <a:pt x="0" y="12181"/>
                        <a:pt x="441" y="12622"/>
                      </a:cubicBezTo>
                      <a:lnTo>
                        <a:pt x="4858" y="17051"/>
                      </a:lnTo>
                      <a:cubicBezTo>
                        <a:pt x="5084" y="17265"/>
                        <a:pt x="5453" y="17110"/>
                        <a:pt x="5453" y="16801"/>
                      </a:cubicBezTo>
                      <a:lnTo>
                        <a:pt x="5453" y="14265"/>
                      </a:lnTo>
                      <a:cubicBezTo>
                        <a:pt x="5453" y="13824"/>
                        <a:pt x="5811" y="13455"/>
                        <a:pt x="6263" y="13455"/>
                      </a:cubicBezTo>
                      <a:lnTo>
                        <a:pt x="12288" y="13455"/>
                      </a:lnTo>
                      <a:cubicBezTo>
                        <a:pt x="13002" y="13455"/>
                        <a:pt x="13609" y="13955"/>
                        <a:pt x="13776" y="14634"/>
                      </a:cubicBezTo>
                      <a:cubicBezTo>
                        <a:pt x="15026" y="19694"/>
                        <a:pt x="19586" y="23432"/>
                        <a:pt x="25027" y="23432"/>
                      </a:cubicBezTo>
                      <a:cubicBezTo>
                        <a:pt x="31730" y="23432"/>
                        <a:pt x="37100" y="17753"/>
                        <a:pt x="36588" y="10943"/>
                      </a:cubicBezTo>
                      <a:cubicBezTo>
                        <a:pt x="36160" y="5132"/>
                        <a:pt x="31373" y="501"/>
                        <a:pt x="25539" y="25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04" name="Google Shape;1363;p43">
                  <a:extLst>
                    <a:ext uri="{FF2B5EF4-FFF2-40B4-BE49-F238E27FC236}">
                      <a16:creationId xmlns:a16="http://schemas.microsoft.com/office/drawing/2014/main" id="{78AE763D-CAB8-41DF-BD64-8C09CC9928CB}"/>
                    </a:ext>
                  </a:extLst>
                </p:cNvPr>
                <p:cNvSpPr/>
                <p:nvPr/>
              </p:nvSpPr>
              <p:spPr>
                <a:xfrm>
                  <a:off x="5000163" y="3701125"/>
                  <a:ext cx="1679400" cy="54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176" h="21968" extrusionOk="0">
                      <a:moveTo>
                        <a:pt x="8799" y="0"/>
                      </a:moveTo>
                      <a:cubicBezTo>
                        <a:pt x="7942" y="0"/>
                        <a:pt x="7144" y="417"/>
                        <a:pt x="6644" y="1108"/>
                      </a:cubicBezTo>
                      <a:lnTo>
                        <a:pt x="608" y="9549"/>
                      </a:lnTo>
                      <a:cubicBezTo>
                        <a:pt x="1" y="10406"/>
                        <a:pt x="1" y="11561"/>
                        <a:pt x="608" y="12418"/>
                      </a:cubicBezTo>
                      <a:lnTo>
                        <a:pt x="6644" y="20860"/>
                      </a:lnTo>
                      <a:cubicBezTo>
                        <a:pt x="7144" y="21551"/>
                        <a:pt x="7942" y="21967"/>
                        <a:pt x="8799" y="21967"/>
                      </a:cubicBezTo>
                      <a:lnTo>
                        <a:pt x="56198" y="21967"/>
                      </a:lnTo>
                      <a:cubicBezTo>
                        <a:pt x="62258" y="21967"/>
                        <a:pt x="67176" y="17050"/>
                        <a:pt x="67176" y="10978"/>
                      </a:cubicBezTo>
                      <a:cubicBezTo>
                        <a:pt x="67176" y="4918"/>
                        <a:pt x="62258" y="0"/>
                        <a:pt x="56198" y="0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</p:spPr>
              <p:txBody>
                <a:bodyPr spcFirstLastPara="1" wrap="square" lIns="243833" tIns="121900" rIns="243833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 panose="020B0604020202020204"/>
                    <a:buNone/>
                    <a:tabLst/>
                    <a:defRPr/>
                  </a:pPr>
                  <a:r>
                    <a:rPr kumimoji="0" lang="en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LUHOI-5MW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 panose="020B0604020202020204"/>
                    <a:buNone/>
                    <a:tabLst/>
                    <a:defRPr/>
                  </a:pPr>
                  <a:r>
                    <a:rPr kumimoji="0" lang="en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Co</a:t>
                  </a:r>
                  <a:r>
                    <a:rPr kumimoji="0" lang="en-GB" sz="16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43434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astal</a:t>
                  </a:r>
                  <a:r>
                    <a:rPr kumimoji="0" lang="en-GB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 </a:t>
                  </a:r>
                  <a:endParaRPr kumimoji="0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3434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105" name="Google Shape;1364;p43">
                  <a:extLst>
                    <a:ext uri="{FF2B5EF4-FFF2-40B4-BE49-F238E27FC236}">
                      <a16:creationId xmlns:a16="http://schemas.microsoft.com/office/drawing/2014/main" id="{EDC7BE2B-A3C7-4A20-A846-6828411DBA02}"/>
                    </a:ext>
                  </a:extLst>
                </p:cNvPr>
                <p:cNvSpPr txBox="1"/>
                <p:nvPr/>
              </p:nvSpPr>
              <p:spPr>
                <a:xfrm>
                  <a:off x="4526363" y="3790775"/>
                  <a:ext cx="518400" cy="369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r>
                    <a:rPr kumimoji="0" lang="en" sz="3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4</a:t>
                  </a:r>
                  <a:endParaRPr kumimoji="0" sz="1867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</p:grpSp>
        </p:grpSp>
        <p:grpSp>
          <p:nvGrpSpPr>
            <p:cNvPr id="106" name="Google Shape;1368;p43">
              <a:extLst>
                <a:ext uri="{FF2B5EF4-FFF2-40B4-BE49-F238E27FC236}">
                  <a16:creationId xmlns:a16="http://schemas.microsoft.com/office/drawing/2014/main" id="{F6C68A38-BC0B-4A58-B48C-F043423B4FA4}"/>
                </a:ext>
              </a:extLst>
            </p:cNvPr>
            <p:cNvGrpSpPr/>
            <p:nvPr/>
          </p:nvGrpSpPr>
          <p:grpSpPr>
            <a:xfrm>
              <a:off x="5130071" y="2191911"/>
              <a:ext cx="4592667" cy="1024367"/>
              <a:chOff x="3235063" y="1992438"/>
              <a:chExt cx="3444500" cy="768275"/>
            </a:xfrm>
          </p:grpSpPr>
          <p:sp>
            <p:nvSpPr>
              <p:cNvPr id="107" name="Google Shape;1369;p43">
                <a:extLst>
                  <a:ext uri="{FF2B5EF4-FFF2-40B4-BE49-F238E27FC236}">
                    <a16:creationId xmlns:a16="http://schemas.microsoft.com/office/drawing/2014/main" id="{79FC7BCB-C1BE-43CA-B772-C68A95330D8C}"/>
                  </a:ext>
                </a:extLst>
              </p:cNvPr>
              <p:cNvSpPr/>
              <p:nvPr/>
            </p:nvSpPr>
            <p:spPr>
              <a:xfrm>
                <a:off x="3497888" y="2349913"/>
                <a:ext cx="531050" cy="97975"/>
              </a:xfrm>
              <a:custGeom>
                <a:avLst/>
                <a:gdLst/>
                <a:ahLst/>
                <a:cxnLst/>
                <a:rect l="l" t="t" r="r" b="b"/>
                <a:pathLst>
                  <a:path w="21242" h="3919" extrusionOk="0">
                    <a:moveTo>
                      <a:pt x="9061" y="1"/>
                    </a:moveTo>
                    <a:lnTo>
                      <a:pt x="1" y="3216"/>
                    </a:lnTo>
                    <a:lnTo>
                      <a:pt x="239" y="3918"/>
                    </a:lnTo>
                    <a:lnTo>
                      <a:pt x="9192" y="751"/>
                    </a:lnTo>
                    <a:lnTo>
                      <a:pt x="21242" y="751"/>
                    </a:lnTo>
                    <a:lnTo>
                      <a:pt x="21242" y="1"/>
                    </a:lnTo>
                    <a:close/>
                  </a:path>
                </a:pathLst>
              </a:custGeom>
              <a:solidFill>
                <a:srgbClr val="443F3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8" name="Google Shape;1370;p43">
                <a:extLst>
                  <a:ext uri="{FF2B5EF4-FFF2-40B4-BE49-F238E27FC236}">
                    <a16:creationId xmlns:a16="http://schemas.microsoft.com/office/drawing/2014/main" id="{3E08C088-EBA5-4958-9FF6-5A8860DD5C99}"/>
                  </a:ext>
                </a:extLst>
              </p:cNvPr>
              <p:cNvSpPr/>
              <p:nvPr/>
            </p:nvSpPr>
            <p:spPr>
              <a:xfrm>
                <a:off x="3235063" y="2047513"/>
                <a:ext cx="370000" cy="713200"/>
              </a:xfrm>
              <a:custGeom>
                <a:avLst/>
                <a:gdLst/>
                <a:ahLst/>
                <a:cxnLst/>
                <a:rect l="l" t="t" r="r" b="b"/>
                <a:pathLst>
                  <a:path w="14800" h="28528" extrusionOk="0">
                    <a:moveTo>
                      <a:pt x="13431" y="18086"/>
                    </a:moveTo>
                    <a:cubicBezTo>
                      <a:pt x="12514" y="14633"/>
                      <a:pt x="11145" y="11371"/>
                      <a:pt x="9395" y="8346"/>
                    </a:cubicBezTo>
                    <a:cubicBezTo>
                      <a:pt x="7621" y="5287"/>
                      <a:pt x="5466" y="2489"/>
                      <a:pt x="2977" y="0"/>
                    </a:cubicBezTo>
                    <a:lnTo>
                      <a:pt x="1" y="2977"/>
                    </a:lnTo>
                    <a:cubicBezTo>
                      <a:pt x="2227" y="5203"/>
                      <a:pt x="4156" y="7715"/>
                      <a:pt x="5739" y="10466"/>
                    </a:cubicBezTo>
                    <a:cubicBezTo>
                      <a:pt x="7311" y="13168"/>
                      <a:pt x="8525" y="16085"/>
                      <a:pt x="9359" y="19169"/>
                    </a:cubicBezTo>
                    <a:cubicBezTo>
                      <a:pt x="10157" y="22158"/>
                      <a:pt x="10573" y="25289"/>
                      <a:pt x="10573" y="28527"/>
                    </a:cubicBezTo>
                    <a:lnTo>
                      <a:pt x="14800" y="28527"/>
                    </a:lnTo>
                    <a:cubicBezTo>
                      <a:pt x="14800" y="24908"/>
                      <a:pt x="14324" y="21408"/>
                      <a:pt x="13431" y="1808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9" name="Google Shape;1371;p43">
                <a:extLst>
                  <a:ext uri="{FF2B5EF4-FFF2-40B4-BE49-F238E27FC236}">
                    <a16:creationId xmlns:a16="http://schemas.microsoft.com/office/drawing/2014/main" id="{C976FC3E-BFF9-4082-8112-6442D26B106E}"/>
                  </a:ext>
                </a:extLst>
              </p:cNvPr>
              <p:cNvSpPr/>
              <p:nvPr/>
            </p:nvSpPr>
            <p:spPr>
              <a:xfrm>
                <a:off x="3392813" y="2318063"/>
                <a:ext cx="213750" cy="213750"/>
              </a:xfrm>
              <a:custGeom>
                <a:avLst/>
                <a:gdLst/>
                <a:ahLst/>
                <a:cxnLst/>
                <a:rect l="l" t="t" r="r" b="b"/>
                <a:pathLst>
                  <a:path w="8550" h="8550" extrusionOk="0">
                    <a:moveTo>
                      <a:pt x="4275" y="1"/>
                    </a:moveTo>
                    <a:cubicBezTo>
                      <a:pt x="1918" y="1"/>
                      <a:pt x="1" y="1918"/>
                      <a:pt x="1" y="4275"/>
                    </a:cubicBezTo>
                    <a:cubicBezTo>
                      <a:pt x="1" y="6633"/>
                      <a:pt x="1918" y="8550"/>
                      <a:pt x="4275" y="8550"/>
                    </a:cubicBezTo>
                    <a:cubicBezTo>
                      <a:pt x="6645" y="8550"/>
                      <a:pt x="8550" y="6633"/>
                      <a:pt x="8550" y="4275"/>
                    </a:cubicBezTo>
                    <a:cubicBezTo>
                      <a:pt x="8550" y="1918"/>
                      <a:pt x="6645" y="1"/>
                      <a:pt x="427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0" name="Google Shape;1372;p43">
                <a:extLst>
                  <a:ext uri="{FF2B5EF4-FFF2-40B4-BE49-F238E27FC236}">
                    <a16:creationId xmlns:a16="http://schemas.microsoft.com/office/drawing/2014/main" id="{42834757-D79F-48E2-93A4-0D5F8B0846C8}"/>
                  </a:ext>
                </a:extLst>
              </p:cNvPr>
              <p:cNvSpPr/>
              <p:nvPr/>
            </p:nvSpPr>
            <p:spPr>
              <a:xfrm>
                <a:off x="3442838" y="2368088"/>
                <a:ext cx="113725" cy="113725"/>
              </a:xfrm>
              <a:custGeom>
                <a:avLst/>
                <a:gdLst/>
                <a:ahLst/>
                <a:cxnLst/>
                <a:rect l="l" t="t" r="r" b="b"/>
                <a:pathLst>
                  <a:path w="4549" h="4549" extrusionOk="0">
                    <a:moveTo>
                      <a:pt x="4548" y="2274"/>
                    </a:moveTo>
                    <a:cubicBezTo>
                      <a:pt x="4548" y="3524"/>
                      <a:pt x="3524" y="4548"/>
                      <a:pt x="2274" y="4548"/>
                    </a:cubicBezTo>
                    <a:cubicBezTo>
                      <a:pt x="1024" y="4548"/>
                      <a:pt x="0" y="3524"/>
                      <a:pt x="0" y="2274"/>
                    </a:cubicBezTo>
                    <a:cubicBezTo>
                      <a:pt x="0" y="1024"/>
                      <a:pt x="1024" y="0"/>
                      <a:pt x="2274" y="0"/>
                    </a:cubicBezTo>
                    <a:cubicBezTo>
                      <a:pt x="3524" y="0"/>
                      <a:pt x="4548" y="1024"/>
                      <a:pt x="4548" y="227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grpSp>
            <p:nvGrpSpPr>
              <p:cNvPr id="111" name="Google Shape;1373;p43">
                <a:extLst>
                  <a:ext uri="{FF2B5EF4-FFF2-40B4-BE49-F238E27FC236}">
                    <a16:creationId xmlns:a16="http://schemas.microsoft.com/office/drawing/2014/main" id="{5F441BDE-2A17-4C7A-8A90-72AFE4A7CCCC}"/>
                  </a:ext>
                </a:extLst>
              </p:cNvPr>
              <p:cNvGrpSpPr/>
              <p:nvPr/>
            </p:nvGrpSpPr>
            <p:grpSpPr>
              <a:xfrm>
                <a:off x="4159888" y="1992438"/>
                <a:ext cx="2519675" cy="735225"/>
                <a:chOff x="4159888" y="2005238"/>
                <a:chExt cx="2519675" cy="735225"/>
              </a:xfrm>
            </p:grpSpPr>
            <p:sp>
              <p:nvSpPr>
                <p:cNvPr id="112" name="Google Shape;1374;p43">
                  <a:extLst>
                    <a:ext uri="{FF2B5EF4-FFF2-40B4-BE49-F238E27FC236}">
                      <a16:creationId xmlns:a16="http://schemas.microsoft.com/office/drawing/2014/main" id="{9622E377-2CF5-4D70-9D0D-C6FE0E77DBB1}"/>
                    </a:ext>
                  </a:extLst>
                </p:cNvPr>
                <p:cNvSpPr/>
                <p:nvPr/>
              </p:nvSpPr>
              <p:spPr>
                <a:xfrm>
                  <a:off x="4417938" y="2005238"/>
                  <a:ext cx="735250" cy="73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410" h="29409" extrusionOk="0">
                      <a:moveTo>
                        <a:pt x="14705" y="0"/>
                      </a:moveTo>
                      <a:cubicBezTo>
                        <a:pt x="6585" y="0"/>
                        <a:pt x="1" y="6585"/>
                        <a:pt x="1" y="14705"/>
                      </a:cubicBezTo>
                      <a:cubicBezTo>
                        <a:pt x="1" y="22825"/>
                        <a:pt x="6585" y="29409"/>
                        <a:pt x="14705" y="29409"/>
                      </a:cubicBezTo>
                      <a:cubicBezTo>
                        <a:pt x="22825" y="29409"/>
                        <a:pt x="29409" y="22825"/>
                        <a:pt x="29409" y="14705"/>
                      </a:cubicBezTo>
                      <a:cubicBezTo>
                        <a:pt x="29409" y="6585"/>
                        <a:pt x="22825" y="0"/>
                        <a:pt x="1470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13" name="Google Shape;1375;p43">
                  <a:extLst>
                    <a:ext uri="{FF2B5EF4-FFF2-40B4-BE49-F238E27FC236}">
                      <a16:creationId xmlns:a16="http://schemas.microsoft.com/office/drawing/2014/main" id="{2D67DA26-8B68-463E-82C4-DD84C47D212C}"/>
                    </a:ext>
                  </a:extLst>
                </p:cNvPr>
                <p:cNvSpPr/>
                <p:nvPr/>
              </p:nvSpPr>
              <p:spPr>
                <a:xfrm>
                  <a:off x="4453063" y="2040213"/>
                  <a:ext cx="665000" cy="66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00" h="26611" extrusionOk="0">
                      <a:moveTo>
                        <a:pt x="13300" y="26611"/>
                      </a:moveTo>
                      <a:cubicBezTo>
                        <a:pt x="5966" y="26611"/>
                        <a:pt x="1" y="20646"/>
                        <a:pt x="1" y="13312"/>
                      </a:cubicBezTo>
                      <a:cubicBezTo>
                        <a:pt x="1" y="5966"/>
                        <a:pt x="5966" y="1"/>
                        <a:pt x="13300" y="1"/>
                      </a:cubicBezTo>
                      <a:cubicBezTo>
                        <a:pt x="20634" y="1"/>
                        <a:pt x="26599" y="5966"/>
                        <a:pt x="26599" y="13312"/>
                      </a:cubicBezTo>
                      <a:cubicBezTo>
                        <a:pt x="26599" y="20646"/>
                        <a:pt x="20634" y="26611"/>
                        <a:pt x="13300" y="26611"/>
                      </a:cubicBezTo>
                      <a:close/>
                      <a:moveTo>
                        <a:pt x="13300" y="453"/>
                      </a:moveTo>
                      <a:cubicBezTo>
                        <a:pt x="6216" y="453"/>
                        <a:pt x="453" y="6227"/>
                        <a:pt x="453" y="13312"/>
                      </a:cubicBezTo>
                      <a:cubicBezTo>
                        <a:pt x="453" y="20396"/>
                        <a:pt x="6216" y="26159"/>
                        <a:pt x="13300" y="26159"/>
                      </a:cubicBezTo>
                      <a:cubicBezTo>
                        <a:pt x="20384" y="26159"/>
                        <a:pt x="26147" y="20396"/>
                        <a:pt x="26147" y="13312"/>
                      </a:cubicBezTo>
                      <a:cubicBezTo>
                        <a:pt x="26147" y="6227"/>
                        <a:pt x="20384" y="453"/>
                        <a:pt x="13300" y="45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14" name="Google Shape;1376;p43">
                  <a:extLst>
                    <a:ext uri="{FF2B5EF4-FFF2-40B4-BE49-F238E27FC236}">
                      <a16:creationId xmlns:a16="http://schemas.microsoft.com/office/drawing/2014/main" id="{AFAE15E2-2117-43D8-A435-E4D6E91962A1}"/>
                    </a:ext>
                  </a:extLst>
                </p:cNvPr>
                <p:cNvSpPr/>
                <p:nvPr/>
              </p:nvSpPr>
              <p:spPr>
                <a:xfrm>
                  <a:off x="4159888" y="2079938"/>
                  <a:ext cx="927525" cy="585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101" h="23433" extrusionOk="0">
                      <a:moveTo>
                        <a:pt x="25539" y="251"/>
                      </a:moveTo>
                      <a:cubicBezTo>
                        <a:pt x="19872" y="1"/>
                        <a:pt x="15050" y="3835"/>
                        <a:pt x="13764" y="9062"/>
                      </a:cubicBezTo>
                      <a:cubicBezTo>
                        <a:pt x="13597" y="9740"/>
                        <a:pt x="12978" y="10205"/>
                        <a:pt x="12288" y="10205"/>
                      </a:cubicBezTo>
                      <a:lnTo>
                        <a:pt x="6263" y="10205"/>
                      </a:lnTo>
                      <a:cubicBezTo>
                        <a:pt x="5811" y="10205"/>
                        <a:pt x="5453" y="9847"/>
                        <a:pt x="5453" y="9395"/>
                      </a:cubicBezTo>
                      <a:lnTo>
                        <a:pt x="5453" y="6871"/>
                      </a:lnTo>
                      <a:cubicBezTo>
                        <a:pt x="5453" y="6561"/>
                        <a:pt x="5084" y="6395"/>
                        <a:pt x="4858" y="6621"/>
                      </a:cubicBezTo>
                      <a:lnTo>
                        <a:pt x="441" y="11038"/>
                      </a:lnTo>
                      <a:cubicBezTo>
                        <a:pt x="0" y="11478"/>
                        <a:pt x="0" y="12181"/>
                        <a:pt x="441" y="12621"/>
                      </a:cubicBezTo>
                      <a:lnTo>
                        <a:pt x="4858" y="17039"/>
                      </a:lnTo>
                      <a:cubicBezTo>
                        <a:pt x="5084" y="17265"/>
                        <a:pt x="5453" y="17110"/>
                        <a:pt x="5453" y="16801"/>
                      </a:cubicBezTo>
                      <a:lnTo>
                        <a:pt x="5453" y="14265"/>
                      </a:lnTo>
                      <a:cubicBezTo>
                        <a:pt x="5453" y="13824"/>
                        <a:pt x="5811" y="13455"/>
                        <a:pt x="6263" y="13455"/>
                      </a:cubicBezTo>
                      <a:lnTo>
                        <a:pt x="12288" y="13455"/>
                      </a:lnTo>
                      <a:cubicBezTo>
                        <a:pt x="13002" y="13455"/>
                        <a:pt x="13609" y="13943"/>
                        <a:pt x="13776" y="14634"/>
                      </a:cubicBezTo>
                      <a:cubicBezTo>
                        <a:pt x="15026" y="19682"/>
                        <a:pt x="19586" y="23432"/>
                        <a:pt x="25027" y="23432"/>
                      </a:cubicBezTo>
                      <a:cubicBezTo>
                        <a:pt x="31730" y="23432"/>
                        <a:pt x="37100" y="17753"/>
                        <a:pt x="36588" y="10943"/>
                      </a:cubicBezTo>
                      <a:cubicBezTo>
                        <a:pt x="36160" y="5132"/>
                        <a:pt x="31373" y="501"/>
                        <a:pt x="25539" y="25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15" name="Google Shape;1377;p43">
                  <a:extLst>
                    <a:ext uri="{FF2B5EF4-FFF2-40B4-BE49-F238E27FC236}">
                      <a16:creationId xmlns:a16="http://schemas.microsoft.com/office/drawing/2014/main" id="{9FB8360B-1B6C-443F-912F-0CA55C4B900B}"/>
                    </a:ext>
                  </a:extLst>
                </p:cNvPr>
                <p:cNvSpPr/>
                <p:nvPr/>
              </p:nvSpPr>
              <p:spPr>
                <a:xfrm>
                  <a:off x="5000163" y="2098250"/>
                  <a:ext cx="1679400" cy="54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176" h="21968" extrusionOk="0">
                      <a:moveTo>
                        <a:pt x="8799" y="0"/>
                      </a:moveTo>
                      <a:cubicBezTo>
                        <a:pt x="7942" y="0"/>
                        <a:pt x="7144" y="405"/>
                        <a:pt x="6644" y="1108"/>
                      </a:cubicBezTo>
                      <a:lnTo>
                        <a:pt x="608" y="9549"/>
                      </a:lnTo>
                      <a:cubicBezTo>
                        <a:pt x="1" y="10406"/>
                        <a:pt x="1" y="11549"/>
                        <a:pt x="608" y="12407"/>
                      </a:cubicBezTo>
                      <a:lnTo>
                        <a:pt x="6644" y="20848"/>
                      </a:lnTo>
                      <a:cubicBezTo>
                        <a:pt x="7144" y="21551"/>
                        <a:pt x="7942" y="21967"/>
                        <a:pt x="8799" y="21967"/>
                      </a:cubicBezTo>
                      <a:lnTo>
                        <a:pt x="56198" y="21967"/>
                      </a:lnTo>
                      <a:cubicBezTo>
                        <a:pt x="62258" y="21967"/>
                        <a:pt x="67176" y="17050"/>
                        <a:pt x="67176" y="10978"/>
                      </a:cubicBezTo>
                      <a:cubicBezTo>
                        <a:pt x="67176" y="4918"/>
                        <a:pt x="62258" y="0"/>
                        <a:pt x="56198" y="0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</p:spPr>
              <p:txBody>
                <a:bodyPr spcFirstLastPara="1" wrap="square" lIns="243833" tIns="121900" rIns="243833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 panose="020B0604020202020204"/>
                    <a:buNone/>
                    <a:tabLst/>
                    <a:defRPr/>
                  </a:pPr>
                  <a:r>
                    <a:rPr kumimoji="0" lang="en-GB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KIEJO-MBAKA-60MW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 panose="020B0604020202020204"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M</a:t>
                  </a:r>
                  <a:r>
                    <a:rPr kumimoji="0" lang="en-GB" sz="16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43434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beya</a:t>
                  </a:r>
                  <a:endParaRPr kumimoji="0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3434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116" name="Google Shape;1378;p43">
                  <a:extLst>
                    <a:ext uri="{FF2B5EF4-FFF2-40B4-BE49-F238E27FC236}">
                      <a16:creationId xmlns:a16="http://schemas.microsoft.com/office/drawing/2014/main" id="{ED44FCF3-5AFD-4B4A-94BB-72775CCCC34A}"/>
                    </a:ext>
                  </a:extLst>
                </p:cNvPr>
                <p:cNvSpPr txBox="1"/>
                <p:nvPr/>
              </p:nvSpPr>
              <p:spPr>
                <a:xfrm>
                  <a:off x="4526363" y="2187900"/>
                  <a:ext cx="518400" cy="369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r>
                    <a:rPr kumimoji="0" lang="en-GB" sz="3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Fira Sans" panose="020B0604020202020204" charset="0"/>
                      <a:cs typeface="Fira Sans" panose="020B0604020202020204" charset="0"/>
                      <a:sym typeface="Arial" panose="020B0604020202020204"/>
                    </a:rPr>
                    <a:t>2</a:t>
                  </a:r>
                  <a:endParaRPr kumimoji="0" sz="3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Fira Sans" panose="020B0604020202020204" charset="0"/>
                    <a:cs typeface="Fira Sans" panose="020B0604020202020204" charset="0"/>
                    <a:sym typeface="Arial" panose="020B0604020202020204"/>
                  </a:endParaRPr>
                </a:p>
              </p:txBody>
            </p:sp>
          </p:grpSp>
        </p:grpSp>
        <p:sp>
          <p:nvSpPr>
            <p:cNvPr id="117" name="Google Shape;1383;p43">
              <a:extLst>
                <a:ext uri="{FF2B5EF4-FFF2-40B4-BE49-F238E27FC236}">
                  <a16:creationId xmlns:a16="http://schemas.microsoft.com/office/drawing/2014/main" id="{C4337129-8582-4798-8C21-DC86F712038D}"/>
                </a:ext>
              </a:extLst>
            </p:cNvPr>
            <p:cNvSpPr/>
            <p:nvPr/>
          </p:nvSpPr>
          <p:spPr>
            <a:xfrm>
              <a:off x="3338171" y="2275644"/>
              <a:ext cx="1880833" cy="1881233"/>
            </a:xfrm>
            <a:custGeom>
              <a:avLst/>
              <a:gdLst/>
              <a:ahLst/>
              <a:cxnLst/>
              <a:rect l="l" t="t" r="r" b="b"/>
              <a:pathLst>
                <a:path w="56425" h="56437" extrusionOk="0">
                  <a:moveTo>
                    <a:pt x="28219" y="1"/>
                  </a:moveTo>
                  <a:cubicBezTo>
                    <a:pt x="12633" y="1"/>
                    <a:pt x="1" y="12633"/>
                    <a:pt x="1" y="28218"/>
                  </a:cubicBezTo>
                  <a:cubicBezTo>
                    <a:pt x="1" y="43804"/>
                    <a:pt x="12633" y="56436"/>
                    <a:pt x="28219" y="56436"/>
                  </a:cubicBezTo>
                  <a:cubicBezTo>
                    <a:pt x="43792" y="56436"/>
                    <a:pt x="56425" y="43804"/>
                    <a:pt x="56425" y="28218"/>
                  </a:cubicBezTo>
                  <a:cubicBezTo>
                    <a:pt x="56425" y="12633"/>
                    <a:pt x="43792" y="1"/>
                    <a:pt x="28219" y="1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365733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/>
                <a:buNone/>
                <a:tabLst/>
                <a:defRPr/>
              </a:pPr>
              <a:r>
                <a:rPr kumimoji="0" lang="en-GB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200MW</a:t>
              </a:r>
              <a:endParaRPr kumimoji="0" sz="36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18" name="Google Shape;1354;p43">
              <a:extLst>
                <a:ext uri="{FF2B5EF4-FFF2-40B4-BE49-F238E27FC236}">
                  <a16:creationId xmlns:a16="http://schemas.microsoft.com/office/drawing/2014/main" id="{619885C9-5E7C-4159-9DF4-9472E121D871}"/>
                </a:ext>
              </a:extLst>
            </p:cNvPr>
            <p:cNvGrpSpPr/>
            <p:nvPr/>
          </p:nvGrpSpPr>
          <p:grpSpPr>
            <a:xfrm>
              <a:off x="3381389" y="4111330"/>
              <a:ext cx="6274352" cy="2170275"/>
              <a:chOff x="1973799" y="2745669"/>
              <a:chExt cx="4705764" cy="1627706"/>
            </a:xfrm>
          </p:grpSpPr>
          <p:sp>
            <p:nvSpPr>
              <p:cNvPr id="119" name="Google Shape;1356;p43">
                <a:extLst>
                  <a:ext uri="{FF2B5EF4-FFF2-40B4-BE49-F238E27FC236}">
                    <a16:creationId xmlns:a16="http://schemas.microsoft.com/office/drawing/2014/main" id="{E97C9642-CD68-47A9-8E04-CD92CEC0436F}"/>
                  </a:ext>
                </a:extLst>
              </p:cNvPr>
              <p:cNvSpPr/>
              <p:nvPr/>
            </p:nvSpPr>
            <p:spPr>
              <a:xfrm rot="2436016">
                <a:off x="1973799" y="2745669"/>
                <a:ext cx="712925" cy="370001"/>
              </a:xfrm>
              <a:custGeom>
                <a:avLst/>
                <a:gdLst/>
                <a:ahLst/>
                <a:cxnLst/>
                <a:rect l="l" t="t" r="r" b="b"/>
                <a:pathLst>
                  <a:path w="28517" h="14800" extrusionOk="0">
                    <a:moveTo>
                      <a:pt x="25540" y="0"/>
                    </a:moveTo>
                    <a:cubicBezTo>
                      <a:pt x="23313" y="2227"/>
                      <a:pt x="20801" y="4156"/>
                      <a:pt x="18062" y="5751"/>
                    </a:cubicBezTo>
                    <a:cubicBezTo>
                      <a:pt x="15360" y="7311"/>
                      <a:pt x="12431" y="8525"/>
                      <a:pt x="9347" y="9359"/>
                    </a:cubicBezTo>
                    <a:cubicBezTo>
                      <a:pt x="6359" y="10156"/>
                      <a:pt x="3227" y="10585"/>
                      <a:pt x="1" y="10585"/>
                    </a:cubicBezTo>
                    <a:lnTo>
                      <a:pt x="1" y="14800"/>
                    </a:lnTo>
                    <a:cubicBezTo>
                      <a:pt x="3608" y="14800"/>
                      <a:pt x="7109" y="14324"/>
                      <a:pt x="10442" y="13431"/>
                    </a:cubicBezTo>
                    <a:cubicBezTo>
                      <a:pt x="13883" y="12514"/>
                      <a:pt x="17146" y="11145"/>
                      <a:pt x="20170" y="9394"/>
                    </a:cubicBezTo>
                    <a:cubicBezTo>
                      <a:pt x="23230" y="7632"/>
                      <a:pt x="26040" y="5465"/>
                      <a:pt x="28516" y="2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0" name="Google Shape;1357;p43">
                <a:extLst>
                  <a:ext uri="{FF2B5EF4-FFF2-40B4-BE49-F238E27FC236}">
                    <a16:creationId xmlns:a16="http://schemas.microsoft.com/office/drawing/2014/main" id="{5CB684CF-6FA2-47E7-ACD0-FF0DDECEF8A0}"/>
                  </a:ext>
                </a:extLst>
              </p:cNvPr>
              <p:cNvSpPr/>
              <p:nvPr/>
            </p:nvSpPr>
            <p:spPr>
              <a:xfrm rot="2436016">
                <a:off x="2246749" y="2882893"/>
                <a:ext cx="213750" cy="214025"/>
              </a:xfrm>
              <a:custGeom>
                <a:avLst/>
                <a:gdLst/>
                <a:ahLst/>
                <a:cxnLst/>
                <a:rect l="l" t="t" r="r" b="b"/>
                <a:pathLst>
                  <a:path w="8550" h="8561" extrusionOk="0">
                    <a:moveTo>
                      <a:pt x="4275" y="0"/>
                    </a:moveTo>
                    <a:cubicBezTo>
                      <a:pt x="1906" y="0"/>
                      <a:pt x="1" y="1917"/>
                      <a:pt x="1" y="4286"/>
                    </a:cubicBezTo>
                    <a:cubicBezTo>
                      <a:pt x="1" y="6644"/>
                      <a:pt x="1906" y="8561"/>
                      <a:pt x="4275" y="8561"/>
                    </a:cubicBezTo>
                    <a:cubicBezTo>
                      <a:pt x="6632" y="8561"/>
                      <a:pt x="8549" y="6644"/>
                      <a:pt x="8549" y="4286"/>
                    </a:cubicBezTo>
                    <a:cubicBezTo>
                      <a:pt x="8549" y="1917"/>
                      <a:pt x="6632" y="0"/>
                      <a:pt x="42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1" name="Google Shape;1358;p43">
                <a:extLst>
                  <a:ext uri="{FF2B5EF4-FFF2-40B4-BE49-F238E27FC236}">
                    <a16:creationId xmlns:a16="http://schemas.microsoft.com/office/drawing/2014/main" id="{C450754E-67B9-4FCC-A4B7-8FF2E6A635CE}"/>
                  </a:ext>
                </a:extLst>
              </p:cNvPr>
              <p:cNvSpPr/>
              <p:nvPr/>
            </p:nvSpPr>
            <p:spPr>
              <a:xfrm>
                <a:off x="2301823" y="2933192"/>
                <a:ext cx="113750" cy="113425"/>
              </a:xfrm>
              <a:custGeom>
                <a:avLst/>
                <a:gdLst/>
                <a:ahLst/>
                <a:cxnLst/>
                <a:rect l="l" t="t" r="r" b="b"/>
                <a:pathLst>
                  <a:path w="4550" h="4537" extrusionOk="0">
                    <a:moveTo>
                      <a:pt x="4549" y="2274"/>
                    </a:moveTo>
                    <a:cubicBezTo>
                      <a:pt x="4549" y="3525"/>
                      <a:pt x="3525" y="4537"/>
                      <a:pt x="2275" y="4537"/>
                    </a:cubicBezTo>
                    <a:cubicBezTo>
                      <a:pt x="1025" y="4537"/>
                      <a:pt x="1" y="3525"/>
                      <a:pt x="1" y="2274"/>
                    </a:cubicBezTo>
                    <a:cubicBezTo>
                      <a:pt x="1" y="1012"/>
                      <a:pt x="1025" y="0"/>
                      <a:pt x="2275" y="0"/>
                    </a:cubicBezTo>
                    <a:cubicBezTo>
                      <a:pt x="3525" y="0"/>
                      <a:pt x="4549" y="1012"/>
                      <a:pt x="4549" y="227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grpSp>
            <p:nvGrpSpPr>
              <p:cNvPr id="122" name="Google Shape;1359;p43">
                <a:extLst>
                  <a:ext uri="{FF2B5EF4-FFF2-40B4-BE49-F238E27FC236}">
                    <a16:creationId xmlns:a16="http://schemas.microsoft.com/office/drawing/2014/main" id="{46117AD1-71D0-4D33-B290-9286BF062ADE}"/>
                  </a:ext>
                </a:extLst>
              </p:cNvPr>
              <p:cNvGrpSpPr/>
              <p:nvPr/>
            </p:nvGrpSpPr>
            <p:grpSpPr>
              <a:xfrm>
                <a:off x="4159888" y="3638150"/>
                <a:ext cx="2519675" cy="735225"/>
                <a:chOff x="4159888" y="3608113"/>
                <a:chExt cx="2519675" cy="735225"/>
              </a:xfrm>
            </p:grpSpPr>
            <p:sp>
              <p:nvSpPr>
                <p:cNvPr id="123" name="Google Shape;1360;p43">
                  <a:extLst>
                    <a:ext uri="{FF2B5EF4-FFF2-40B4-BE49-F238E27FC236}">
                      <a16:creationId xmlns:a16="http://schemas.microsoft.com/office/drawing/2014/main" id="{BBD05633-943C-4603-995A-CD0AD634853A}"/>
                    </a:ext>
                  </a:extLst>
                </p:cNvPr>
                <p:cNvSpPr/>
                <p:nvPr/>
              </p:nvSpPr>
              <p:spPr>
                <a:xfrm>
                  <a:off x="4417938" y="3608113"/>
                  <a:ext cx="735250" cy="73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410" h="29409" extrusionOk="0">
                      <a:moveTo>
                        <a:pt x="14705" y="1"/>
                      </a:moveTo>
                      <a:cubicBezTo>
                        <a:pt x="6585" y="1"/>
                        <a:pt x="1" y="6585"/>
                        <a:pt x="1" y="14705"/>
                      </a:cubicBezTo>
                      <a:cubicBezTo>
                        <a:pt x="1" y="22825"/>
                        <a:pt x="6585" y="29409"/>
                        <a:pt x="14705" y="29409"/>
                      </a:cubicBezTo>
                      <a:cubicBezTo>
                        <a:pt x="22825" y="29409"/>
                        <a:pt x="29409" y="22825"/>
                        <a:pt x="29409" y="14705"/>
                      </a:cubicBezTo>
                      <a:cubicBezTo>
                        <a:pt x="29409" y="6585"/>
                        <a:pt x="22825" y="1"/>
                        <a:pt x="1470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24" name="Google Shape;1361;p43">
                  <a:extLst>
                    <a:ext uri="{FF2B5EF4-FFF2-40B4-BE49-F238E27FC236}">
                      <a16:creationId xmlns:a16="http://schemas.microsoft.com/office/drawing/2014/main" id="{A7685D4F-54A3-487E-A966-AF55A67D517F}"/>
                    </a:ext>
                  </a:extLst>
                </p:cNvPr>
                <p:cNvSpPr/>
                <p:nvPr/>
              </p:nvSpPr>
              <p:spPr>
                <a:xfrm>
                  <a:off x="4453063" y="3643088"/>
                  <a:ext cx="665000" cy="66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00" h="26611" extrusionOk="0">
                      <a:moveTo>
                        <a:pt x="13300" y="26611"/>
                      </a:moveTo>
                      <a:cubicBezTo>
                        <a:pt x="5966" y="26611"/>
                        <a:pt x="1" y="20646"/>
                        <a:pt x="1" y="13312"/>
                      </a:cubicBezTo>
                      <a:cubicBezTo>
                        <a:pt x="1" y="5977"/>
                        <a:pt x="5966" y="1"/>
                        <a:pt x="13300" y="1"/>
                      </a:cubicBezTo>
                      <a:cubicBezTo>
                        <a:pt x="20634" y="1"/>
                        <a:pt x="26599" y="5977"/>
                        <a:pt x="26599" y="13312"/>
                      </a:cubicBezTo>
                      <a:cubicBezTo>
                        <a:pt x="26599" y="20646"/>
                        <a:pt x="20634" y="26611"/>
                        <a:pt x="13300" y="26611"/>
                      </a:cubicBezTo>
                      <a:close/>
                      <a:moveTo>
                        <a:pt x="13300" y="465"/>
                      </a:moveTo>
                      <a:cubicBezTo>
                        <a:pt x="6216" y="465"/>
                        <a:pt x="453" y="6227"/>
                        <a:pt x="453" y="13312"/>
                      </a:cubicBezTo>
                      <a:cubicBezTo>
                        <a:pt x="453" y="20396"/>
                        <a:pt x="6216" y="26159"/>
                        <a:pt x="13300" y="26159"/>
                      </a:cubicBezTo>
                      <a:cubicBezTo>
                        <a:pt x="20384" y="26159"/>
                        <a:pt x="26147" y="20396"/>
                        <a:pt x="26147" y="13312"/>
                      </a:cubicBezTo>
                      <a:cubicBezTo>
                        <a:pt x="26147" y="6227"/>
                        <a:pt x="20384" y="465"/>
                        <a:pt x="13300" y="46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25" name="Google Shape;1362;p43">
                  <a:extLst>
                    <a:ext uri="{FF2B5EF4-FFF2-40B4-BE49-F238E27FC236}">
                      <a16:creationId xmlns:a16="http://schemas.microsoft.com/office/drawing/2014/main" id="{DA435156-D88F-493B-BB8E-56090C5DA0E8}"/>
                    </a:ext>
                  </a:extLst>
                </p:cNvPr>
                <p:cNvSpPr/>
                <p:nvPr/>
              </p:nvSpPr>
              <p:spPr>
                <a:xfrm>
                  <a:off x="4159888" y="3682813"/>
                  <a:ext cx="927525" cy="585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101" h="23433" extrusionOk="0">
                      <a:moveTo>
                        <a:pt x="25539" y="251"/>
                      </a:moveTo>
                      <a:cubicBezTo>
                        <a:pt x="19872" y="1"/>
                        <a:pt x="15050" y="3835"/>
                        <a:pt x="13764" y="9062"/>
                      </a:cubicBezTo>
                      <a:cubicBezTo>
                        <a:pt x="13597" y="9740"/>
                        <a:pt x="12978" y="10205"/>
                        <a:pt x="12288" y="10205"/>
                      </a:cubicBezTo>
                      <a:lnTo>
                        <a:pt x="6263" y="10205"/>
                      </a:lnTo>
                      <a:cubicBezTo>
                        <a:pt x="5811" y="10205"/>
                        <a:pt x="5453" y="9847"/>
                        <a:pt x="5453" y="9395"/>
                      </a:cubicBezTo>
                      <a:lnTo>
                        <a:pt x="5453" y="6871"/>
                      </a:lnTo>
                      <a:cubicBezTo>
                        <a:pt x="5453" y="6561"/>
                        <a:pt x="5084" y="6406"/>
                        <a:pt x="4858" y="6621"/>
                      </a:cubicBezTo>
                      <a:lnTo>
                        <a:pt x="441" y="11050"/>
                      </a:lnTo>
                      <a:cubicBezTo>
                        <a:pt x="0" y="11479"/>
                        <a:pt x="0" y="12181"/>
                        <a:pt x="441" y="12622"/>
                      </a:cubicBezTo>
                      <a:lnTo>
                        <a:pt x="4858" y="17051"/>
                      </a:lnTo>
                      <a:cubicBezTo>
                        <a:pt x="5084" y="17265"/>
                        <a:pt x="5453" y="17110"/>
                        <a:pt x="5453" y="16801"/>
                      </a:cubicBezTo>
                      <a:lnTo>
                        <a:pt x="5453" y="14265"/>
                      </a:lnTo>
                      <a:cubicBezTo>
                        <a:pt x="5453" y="13824"/>
                        <a:pt x="5811" y="13455"/>
                        <a:pt x="6263" y="13455"/>
                      </a:cubicBezTo>
                      <a:lnTo>
                        <a:pt x="12288" y="13455"/>
                      </a:lnTo>
                      <a:cubicBezTo>
                        <a:pt x="13002" y="13455"/>
                        <a:pt x="13609" y="13955"/>
                        <a:pt x="13776" y="14634"/>
                      </a:cubicBezTo>
                      <a:cubicBezTo>
                        <a:pt x="15026" y="19694"/>
                        <a:pt x="19586" y="23432"/>
                        <a:pt x="25027" y="23432"/>
                      </a:cubicBezTo>
                      <a:cubicBezTo>
                        <a:pt x="31730" y="23432"/>
                        <a:pt x="37100" y="17753"/>
                        <a:pt x="36588" y="10943"/>
                      </a:cubicBezTo>
                      <a:cubicBezTo>
                        <a:pt x="36160" y="5132"/>
                        <a:pt x="31373" y="501"/>
                        <a:pt x="25539" y="251"/>
                      </a:cubicBezTo>
                      <a:close/>
                    </a:path>
                  </a:pathLst>
                </a:custGeom>
                <a:solidFill>
                  <a:schemeClr val="tx2">
                    <a:lumMod val="10000"/>
                  </a:scheme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126" name="Google Shape;1363;p43">
                  <a:extLst>
                    <a:ext uri="{FF2B5EF4-FFF2-40B4-BE49-F238E27FC236}">
                      <a16:creationId xmlns:a16="http://schemas.microsoft.com/office/drawing/2014/main" id="{12D7E38A-1DA5-4E26-B67B-682E2ACF7513}"/>
                    </a:ext>
                  </a:extLst>
                </p:cNvPr>
                <p:cNvSpPr/>
                <p:nvPr/>
              </p:nvSpPr>
              <p:spPr>
                <a:xfrm>
                  <a:off x="5000163" y="3701125"/>
                  <a:ext cx="1679400" cy="54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176" h="21968" extrusionOk="0">
                      <a:moveTo>
                        <a:pt x="8799" y="0"/>
                      </a:moveTo>
                      <a:cubicBezTo>
                        <a:pt x="7942" y="0"/>
                        <a:pt x="7144" y="417"/>
                        <a:pt x="6644" y="1108"/>
                      </a:cubicBezTo>
                      <a:lnTo>
                        <a:pt x="608" y="9549"/>
                      </a:lnTo>
                      <a:cubicBezTo>
                        <a:pt x="1" y="10406"/>
                        <a:pt x="1" y="11561"/>
                        <a:pt x="608" y="12418"/>
                      </a:cubicBezTo>
                      <a:lnTo>
                        <a:pt x="6644" y="20860"/>
                      </a:lnTo>
                      <a:cubicBezTo>
                        <a:pt x="7144" y="21551"/>
                        <a:pt x="7942" y="21967"/>
                        <a:pt x="8799" y="21967"/>
                      </a:cubicBezTo>
                      <a:lnTo>
                        <a:pt x="56198" y="21967"/>
                      </a:lnTo>
                      <a:cubicBezTo>
                        <a:pt x="62258" y="21967"/>
                        <a:pt x="67176" y="17050"/>
                        <a:pt x="67176" y="10978"/>
                      </a:cubicBezTo>
                      <a:cubicBezTo>
                        <a:pt x="67176" y="4918"/>
                        <a:pt x="62258" y="0"/>
                        <a:pt x="56198" y="0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</p:spPr>
              <p:txBody>
                <a:bodyPr spcFirstLastPara="1" wrap="square" lIns="243833" tIns="121900" rIns="243833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 panose="020B0604020202020204"/>
                    <a:buNone/>
                    <a:tabLst/>
                    <a:defRPr/>
                  </a:pPr>
                  <a:r>
                    <a:rPr kumimoji="0" lang="en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NATRON-60MW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 panose="020B0604020202020204"/>
                    <a:buNone/>
                    <a:tabLst/>
                    <a:defRPr/>
                  </a:pPr>
                  <a:r>
                    <a:rPr kumimoji="0" lang="en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Arusha</a:t>
                  </a:r>
                  <a:endParaRPr kumimoji="0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3434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127" name="Google Shape;1364;p43">
                  <a:extLst>
                    <a:ext uri="{FF2B5EF4-FFF2-40B4-BE49-F238E27FC236}">
                      <a16:creationId xmlns:a16="http://schemas.microsoft.com/office/drawing/2014/main" id="{8FBD59FC-E49C-43B3-A550-7F1B93F80672}"/>
                    </a:ext>
                  </a:extLst>
                </p:cNvPr>
                <p:cNvSpPr txBox="1"/>
                <p:nvPr/>
              </p:nvSpPr>
              <p:spPr>
                <a:xfrm>
                  <a:off x="4526363" y="3790775"/>
                  <a:ext cx="518400" cy="369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 panose="020B0604020202020204"/>
                    <a:buNone/>
                    <a:tabLst/>
                    <a:defRPr/>
                  </a:pPr>
                  <a:r>
                    <a:rPr kumimoji="0" lang="en" sz="3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Fira Sans Extra Condensed Medium"/>
                      <a:cs typeface="Fira Sans Extra Condensed Medium"/>
                      <a:sym typeface="Fira Sans Extra Condensed Medium"/>
                    </a:rPr>
                    <a:t>5</a:t>
                  </a:r>
                  <a:endParaRPr kumimoji="0" sz="1867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</p:grpSp>
        </p:grp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0A2F0F2B-4891-4375-88D6-B9562C988E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78548" y="5771738"/>
              <a:ext cx="151002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F6B173DE-37EB-4160-94ED-F351CB071BF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87822" y="4560876"/>
              <a:ext cx="790728" cy="1210862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E391AFA-C11F-45CA-B9C6-D6C4EEE6B54B}"/>
              </a:ext>
            </a:extLst>
          </p:cNvPr>
          <p:cNvGrpSpPr/>
          <p:nvPr/>
        </p:nvGrpSpPr>
        <p:grpSpPr>
          <a:xfrm>
            <a:off x="9685307" y="1264816"/>
            <a:ext cx="2488967" cy="4916258"/>
            <a:chOff x="9685307" y="1264816"/>
            <a:chExt cx="2488967" cy="4916258"/>
          </a:xfrm>
        </p:grpSpPr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89E8457E-39C6-444D-B19C-63CD98CF3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29861" y="1264816"/>
              <a:ext cx="2358685" cy="1572456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31" name="Picture 130">
              <a:extLst>
                <a:ext uri="{FF2B5EF4-FFF2-40B4-BE49-F238E27FC236}">
                  <a16:creationId xmlns:a16="http://schemas.microsoft.com/office/drawing/2014/main" id="{61BF2CBF-BD99-4414-9B5E-5E58664DBF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>
              <a:off x="9685307" y="3056424"/>
              <a:ext cx="2488967" cy="1446853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32" name="Picture 131">
              <a:extLst>
                <a:ext uri="{FF2B5EF4-FFF2-40B4-BE49-F238E27FC236}">
                  <a16:creationId xmlns:a16="http://schemas.microsoft.com/office/drawing/2014/main" id="{802CE69B-E9F7-47FC-AFC9-AF02B653D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20080" y="4608618"/>
              <a:ext cx="2358685" cy="1572456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76" name="Google Shape;1974;p44">
            <a:extLst>
              <a:ext uri="{FF2B5EF4-FFF2-40B4-BE49-F238E27FC236}">
                <a16:creationId xmlns:a16="http://schemas.microsoft.com/office/drawing/2014/main" id="{22BB1F1A-B36F-4D96-9CA7-9171AF3CC929}"/>
              </a:ext>
            </a:extLst>
          </p:cNvPr>
          <p:cNvGrpSpPr/>
          <p:nvPr/>
        </p:nvGrpSpPr>
        <p:grpSpPr>
          <a:xfrm>
            <a:off x="793240" y="2938833"/>
            <a:ext cx="1088605" cy="980333"/>
            <a:chOff x="1210175" y="238175"/>
            <a:chExt cx="5202900" cy="5219150"/>
          </a:xfrm>
          <a:solidFill>
            <a:schemeClr val="bg1"/>
          </a:solidFill>
        </p:grpSpPr>
        <p:sp>
          <p:nvSpPr>
            <p:cNvPr id="133" name="Google Shape;1975;p44">
              <a:extLst>
                <a:ext uri="{FF2B5EF4-FFF2-40B4-BE49-F238E27FC236}">
                  <a16:creationId xmlns:a16="http://schemas.microsoft.com/office/drawing/2014/main" id="{406E7F4C-D215-403C-A941-983E5CCF996C}"/>
                </a:ext>
              </a:extLst>
            </p:cNvPr>
            <p:cNvSpPr/>
            <p:nvPr/>
          </p:nvSpPr>
          <p:spPr>
            <a:xfrm>
              <a:off x="1210175" y="238175"/>
              <a:ext cx="5202900" cy="5219150"/>
            </a:xfrm>
            <a:custGeom>
              <a:avLst/>
              <a:gdLst/>
              <a:ahLst/>
              <a:cxnLst/>
              <a:rect l="l" t="t" r="r" b="b"/>
              <a:pathLst>
                <a:path w="208116" h="208766" extrusionOk="0">
                  <a:moveTo>
                    <a:pt x="114487" y="6119"/>
                  </a:moveTo>
                  <a:cubicBezTo>
                    <a:pt x="118400" y="6119"/>
                    <a:pt x="121974" y="7057"/>
                    <a:pt x="124935" y="8544"/>
                  </a:cubicBezTo>
                  <a:cubicBezTo>
                    <a:pt x="129078" y="10632"/>
                    <a:pt x="131981" y="13731"/>
                    <a:pt x="133188" y="17058"/>
                  </a:cubicBezTo>
                  <a:cubicBezTo>
                    <a:pt x="125322" y="12811"/>
                    <a:pt x="115713" y="10829"/>
                    <a:pt x="106600" y="10829"/>
                  </a:cubicBezTo>
                  <a:cubicBezTo>
                    <a:pt x="103884" y="10829"/>
                    <a:pt x="101212" y="11005"/>
                    <a:pt x="98643" y="11350"/>
                  </a:cubicBezTo>
                  <a:cubicBezTo>
                    <a:pt x="104097" y="7605"/>
                    <a:pt x="109561" y="6119"/>
                    <a:pt x="114487" y="6119"/>
                  </a:cubicBezTo>
                  <a:close/>
                  <a:moveTo>
                    <a:pt x="177952" y="6119"/>
                  </a:moveTo>
                  <a:cubicBezTo>
                    <a:pt x="182878" y="6119"/>
                    <a:pt x="188342" y="7605"/>
                    <a:pt x="193795" y="11350"/>
                  </a:cubicBezTo>
                  <a:cubicBezTo>
                    <a:pt x="191236" y="11007"/>
                    <a:pt x="188576" y="10833"/>
                    <a:pt x="185874" y="10833"/>
                  </a:cubicBezTo>
                  <a:cubicBezTo>
                    <a:pt x="176731" y="10833"/>
                    <a:pt x="167107" y="12828"/>
                    <a:pt x="159251" y="17058"/>
                  </a:cubicBezTo>
                  <a:cubicBezTo>
                    <a:pt x="160425" y="13731"/>
                    <a:pt x="163361" y="10632"/>
                    <a:pt x="167504" y="8544"/>
                  </a:cubicBezTo>
                  <a:cubicBezTo>
                    <a:pt x="170464" y="7057"/>
                    <a:pt x="174039" y="6119"/>
                    <a:pt x="177952" y="6119"/>
                  </a:cubicBezTo>
                  <a:close/>
                  <a:moveTo>
                    <a:pt x="186301" y="16962"/>
                  </a:moveTo>
                  <a:cubicBezTo>
                    <a:pt x="189662" y="16962"/>
                    <a:pt x="192866" y="17255"/>
                    <a:pt x="195720" y="17808"/>
                  </a:cubicBezTo>
                  <a:cubicBezTo>
                    <a:pt x="188674" y="21331"/>
                    <a:pt x="181889" y="27660"/>
                    <a:pt x="175887" y="30726"/>
                  </a:cubicBezTo>
                  <a:cubicBezTo>
                    <a:pt x="173897" y="31740"/>
                    <a:pt x="171859" y="32237"/>
                    <a:pt x="169909" y="32237"/>
                  </a:cubicBezTo>
                  <a:cubicBezTo>
                    <a:pt x="165274" y="32237"/>
                    <a:pt x="161140" y="29431"/>
                    <a:pt x="159349" y="24104"/>
                  </a:cubicBezTo>
                  <a:cubicBezTo>
                    <a:pt x="166905" y="19122"/>
                    <a:pt x="177179" y="16962"/>
                    <a:pt x="186301" y="16962"/>
                  </a:cubicBezTo>
                  <a:close/>
                  <a:moveTo>
                    <a:pt x="99622" y="66314"/>
                  </a:moveTo>
                  <a:lnTo>
                    <a:pt x="100927" y="78025"/>
                  </a:lnTo>
                  <a:lnTo>
                    <a:pt x="85824" y="78025"/>
                  </a:lnTo>
                  <a:lnTo>
                    <a:pt x="87129" y="66314"/>
                  </a:lnTo>
                  <a:close/>
                  <a:moveTo>
                    <a:pt x="152466" y="66314"/>
                  </a:moveTo>
                  <a:lnTo>
                    <a:pt x="153771" y="78025"/>
                  </a:lnTo>
                  <a:lnTo>
                    <a:pt x="138668" y="78025"/>
                  </a:lnTo>
                  <a:lnTo>
                    <a:pt x="139973" y="66314"/>
                  </a:lnTo>
                  <a:close/>
                  <a:moveTo>
                    <a:pt x="101612" y="84157"/>
                  </a:moveTo>
                  <a:lnTo>
                    <a:pt x="103080" y="97401"/>
                  </a:lnTo>
                  <a:lnTo>
                    <a:pt x="83671" y="97401"/>
                  </a:lnTo>
                  <a:lnTo>
                    <a:pt x="85139" y="84157"/>
                  </a:lnTo>
                  <a:close/>
                  <a:moveTo>
                    <a:pt x="154456" y="84157"/>
                  </a:moveTo>
                  <a:lnTo>
                    <a:pt x="155924" y="97401"/>
                  </a:lnTo>
                  <a:lnTo>
                    <a:pt x="136515" y="97401"/>
                  </a:lnTo>
                  <a:lnTo>
                    <a:pt x="137983" y="84157"/>
                  </a:lnTo>
                  <a:close/>
                  <a:moveTo>
                    <a:pt x="103765" y="103501"/>
                  </a:moveTo>
                  <a:lnTo>
                    <a:pt x="105069" y="115244"/>
                  </a:lnTo>
                  <a:lnTo>
                    <a:pt x="98448" y="115244"/>
                  </a:lnTo>
                  <a:cubicBezTo>
                    <a:pt x="98219" y="114004"/>
                    <a:pt x="97534" y="112895"/>
                    <a:pt x="96523" y="112112"/>
                  </a:cubicBezTo>
                  <a:cubicBezTo>
                    <a:pt x="95606" y="111425"/>
                    <a:pt x="94529" y="111076"/>
                    <a:pt x="93426" y="111076"/>
                  </a:cubicBezTo>
                  <a:cubicBezTo>
                    <a:pt x="92959" y="111076"/>
                    <a:pt x="92487" y="111138"/>
                    <a:pt x="92022" y="111264"/>
                  </a:cubicBezTo>
                  <a:lnTo>
                    <a:pt x="81811" y="114070"/>
                  </a:lnTo>
                  <a:lnTo>
                    <a:pt x="82986" y="103501"/>
                  </a:lnTo>
                  <a:close/>
                  <a:moveTo>
                    <a:pt x="156609" y="103501"/>
                  </a:moveTo>
                  <a:lnTo>
                    <a:pt x="157914" y="115244"/>
                  </a:lnTo>
                  <a:lnTo>
                    <a:pt x="134525" y="115244"/>
                  </a:lnTo>
                  <a:lnTo>
                    <a:pt x="135830" y="103501"/>
                  </a:lnTo>
                  <a:close/>
                  <a:moveTo>
                    <a:pt x="105754" y="121344"/>
                  </a:moveTo>
                  <a:lnTo>
                    <a:pt x="108266" y="144113"/>
                  </a:lnTo>
                  <a:lnTo>
                    <a:pt x="98545" y="144113"/>
                  </a:lnTo>
                  <a:lnTo>
                    <a:pt x="98545" y="121344"/>
                  </a:lnTo>
                  <a:close/>
                  <a:moveTo>
                    <a:pt x="158599" y="121344"/>
                  </a:moveTo>
                  <a:lnTo>
                    <a:pt x="161110" y="144113"/>
                  </a:lnTo>
                  <a:lnTo>
                    <a:pt x="131328" y="144113"/>
                  </a:lnTo>
                  <a:lnTo>
                    <a:pt x="133840" y="121344"/>
                  </a:lnTo>
                  <a:close/>
                  <a:moveTo>
                    <a:pt x="184597" y="150245"/>
                  </a:moveTo>
                  <a:lnTo>
                    <a:pt x="184597" y="202665"/>
                  </a:lnTo>
                  <a:lnTo>
                    <a:pt x="98545" y="202665"/>
                  </a:lnTo>
                  <a:lnTo>
                    <a:pt x="98545" y="150245"/>
                  </a:lnTo>
                  <a:close/>
                  <a:moveTo>
                    <a:pt x="114539" y="0"/>
                  </a:moveTo>
                  <a:cubicBezTo>
                    <a:pt x="105411" y="0"/>
                    <a:pt x="95450" y="4124"/>
                    <a:pt x="86770" y="13666"/>
                  </a:cubicBezTo>
                  <a:cubicBezTo>
                    <a:pt x="84291" y="16406"/>
                    <a:pt x="85759" y="20777"/>
                    <a:pt x="89347" y="21527"/>
                  </a:cubicBezTo>
                  <a:cubicBezTo>
                    <a:pt x="94925" y="22734"/>
                    <a:pt x="101122" y="27790"/>
                    <a:pt x="106733" y="31770"/>
                  </a:cubicBezTo>
                  <a:cubicBezTo>
                    <a:pt x="107280" y="32152"/>
                    <a:pt x="107902" y="32335"/>
                    <a:pt x="108515" y="32335"/>
                  </a:cubicBezTo>
                  <a:cubicBezTo>
                    <a:pt x="109473" y="32335"/>
                    <a:pt x="110410" y="31888"/>
                    <a:pt x="111006" y="31052"/>
                  </a:cubicBezTo>
                  <a:cubicBezTo>
                    <a:pt x="111985" y="29649"/>
                    <a:pt x="111659" y="27758"/>
                    <a:pt x="110289" y="26779"/>
                  </a:cubicBezTo>
                  <a:cubicBezTo>
                    <a:pt x="109343" y="26127"/>
                    <a:pt x="108397" y="25441"/>
                    <a:pt x="107483" y="24756"/>
                  </a:cubicBezTo>
                  <a:cubicBezTo>
                    <a:pt x="103993" y="22245"/>
                    <a:pt x="100405" y="19635"/>
                    <a:pt x="96719" y="17808"/>
                  </a:cubicBezTo>
                  <a:cubicBezTo>
                    <a:pt x="99587" y="17246"/>
                    <a:pt x="102735" y="16989"/>
                    <a:pt x="105930" y="16989"/>
                  </a:cubicBezTo>
                  <a:cubicBezTo>
                    <a:pt x="112184" y="16989"/>
                    <a:pt x="118621" y="17972"/>
                    <a:pt x="123500" y="19570"/>
                  </a:cubicBezTo>
                  <a:cubicBezTo>
                    <a:pt x="127088" y="20744"/>
                    <a:pt x="130285" y="22245"/>
                    <a:pt x="133090" y="24104"/>
                  </a:cubicBezTo>
                  <a:cubicBezTo>
                    <a:pt x="131381" y="29170"/>
                    <a:pt x="127473" y="32238"/>
                    <a:pt x="122569" y="32238"/>
                  </a:cubicBezTo>
                  <a:cubicBezTo>
                    <a:pt x="122231" y="32238"/>
                    <a:pt x="121889" y="32223"/>
                    <a:pt x="121542" y="32194"/>
                  </a:cubicBezTo>
                  <a:cubicBezTo>
                    <a:pt x="121446" y="32184"/>
                    <a:pt x="121350" y="32180"/>
                    <a:pt x="121255" y="32180"/>
                  </a:cubicBezTo>
                  <a:cubicBezTo>
                    <a:pt x="119709" y="32180"/>
                    <a:pt x="118371" y="33401"/>
                    <a:pt x="118248" y="34999"/>
                  </a:cubicBezTo>
                  <a:cubicBezTo>
                    <a:pt x="118117" y="36663"/>
                    <a:pt x="119357" y="38131"/>
                    <a:pt x="121021" y="38294"/>
                  </a:cubicBezTo>
                  <a:cubicBezTo>
                    <a:pt x="121539" y="38336"/>
                    <a:pt x="122051" y="38357"/>
                    <a:pt x="122557" y="38357"/>
                  </a:cubicBezTo>
                  <a:cubicBezTo>
                    <a:pt x="129419" y="38357"/>
                    <a:pt x="135165" y="34498"/>
                    <a:pt x="138081" y="28149"/>
                  </a:cubicBezTo>
                  <a:cubicBezTo>
                    <a:pt x="140071" y="30171"/>
                    <a:pt x="141767" y="32455"/>
                    <a:pt x="143137" y="34966"/>
                  </a:cubicBezTo>
                  <a:lnTo>
                    <a:pt x="143137" y="60182"/>
                  </a:lnTo>
                  <a:lnTo>
                    <a:pt x="138733" y="60182"/>
                  </a:lnTo>
                  <a:cubicBezTo>
                    <a:pt x="136319" y="60182"/>
                    <a:pt x="134297" y="62008"/>
                    <a:pt x="134036" y="64390"/>
                  </a:cubicBezTo>
                  <a:lnTo>
                    <a:pt x="125163" y="144113"/>
                  </a:lnTo>
                  <a:lnTo>
                    <a:pt x="114431" y="144113"/>
                  </a:lnTo>
                  <a:lnTo>
                    <a:pt x="105559" y="64390"/>
                  </a:lnTo>
                  <a:cubicBezTo>
                    <a:pt x="105363" y="62693"/>
                    <a:pt x="104287" y="61258"/>
                    <a:pt x="102786" y="60606"/>
                  </a:cubicBezTo>
                  <a:lnTo>
                    <a:pt x="102786" y="48863"/>
                  </a:lnTo>
                  <a:cubicBezTo>
                    <a:pt x="102786" y="40284"/>
                    <a:pt x="95838" y="33336"/>
                    <a:pt x="87259" y="33336"/>
                  </a:cubicBezTo>
                  <a:lnTo>
                    <a:pt x="76560" y="33336"/>
                  </a:lnTo>
                  <a:cubicBezTo>
                    <a:pt x="75882" y="23499"/>
                    <a:pt x="67598" y="16634"/>
                    <a:pt x="58629" y="16634"/>
                  </a:cubicBezTo>
                  <a:cubicBezTo>
                    <a:pt x="55939" y="16634"/>
                    <a:pt x="53188" y="17252"/>
                    <a:pt x="50562" y="18591"/>
                  </a:cubicBezTo>
                  <a:cubicBezTo>
                    <a:pt x="46453" y="9014"/>
                    <a:pt x="36892" y="2653"/>
                    <a:pt x="26391" y="2653"/>
                  </a:cubicBezTo>
                  <a:cubicBezTo>
                    <a:pt x="26055" y="2653"/>
                    <a:pt x="25717" y="2660"/>
                    <a:pt x="25379" y="2673"/>
                  </a:cubicBezTo>
                  <a:cubicBezTo>
                    <a:pt x="11972" y="3227"/>
                    <a:pt x="947" y="14155"/>
                    <a:pt x="360" y="27562"/>
                  </a:cubicBezTo>
                  <a:cubicBezTo>
                    <a:pt x="1" y="34803"/>
                    <a:pt x="2578" y="41654"/>
                    <a:pt x="7536" y="46873"/>
                  </a:cubicBezTo>
                  <a:cubicBezTo>
                    <a:pt x="14686" y="54356"/>
                    <a:pt x="23205" y="54973"/>
                    <a:pt x="27019" y="54973"/>
                  </a:cubicBezTo>
                  <a:cubicBezTo>
                    <a:pt x="27773" y="54973"/>
                    <a:pt x="28344" y="54949"/>
                    <a:pt x="28683" y="54949"/>
                  </a:cubicBezTo>
                  <a:cubicBezTo>
                    <a:pt x="28812" y="54949"/>
                    <a:pt x="28908" y="54953"/>
                    <a:pt x="28967" y="54962"/>
                  </a:cubicBezTo>
                  <a:cubicBezTo>
                    <a:pt x="30631" y="54962"/>
                    <a:pt x="32001" y="53592"/>
                    <a:pt x="32001" y="51896"/>
                  </a:cubicBezTo>
                  <a:cubicBezTo>
                    <a:pt x="32001" y="50233"/>
                    <a:pt x="30631" y="48863"/>
                    <a:pt x="28967" y="48863"/>
                  </a:cubicBezTo>
                  <a:lnTo>
                    <a:pt x="26456" y="48863"/>
                  </a:lnTo>
                  <a:cubicBezTo>
                    <a:pt x="20943" y="48863"/>
                    <a:pt x="15789" y="46644"/>
                    <a:pt x="11972" y="42632"/>
                  </a:cubicBezTo>
                  <a:cubicBezTo>
                    <a:pt x="8156" y="38653"/>
                    <a:pt x="6199" y="33401"/>
                    <a:pt x="6460" y="27855"/>
                  </a:cubicBezTo>
                  <a:cubicBezTo>
                    <a:pt x="6916" y="17580"/>
                    <a:pt x="15365" y="9197"/>
                    <a:pt x="25640" y="8805"/>
                  </a:cubicBezTo>
                  <a:cubicBezTo>
                    <a:pt x="25909" y="8794"/>
                    <a:pt x="26177" y="8789"/>
                    <a:pt x="26444" y="8789"/>
                  </a:cubicBezTo>
                  <a:cubicBezTo>
                    <a:pt x="35002" y="8789"/>
                    <a:pt x="42753" y="14312"/>
                    <a:pt x="45473" y="22473"/>
                  </a:cubicBezTo>
                  <a:cubicBezTo>
                    <a:pt x="45897" y="23778"/>
                    <a:pt x="46908" y="24789"/>
                    <a:pt x="48213" y="25246"/>
                  </a:cubicBezTo>
                  <a:cubicBezTo>
                    <a:pt x="48690" y="25409"/>
                    <a:pt x="49179" y="25488"/>
                    <a:pt x="49664" y="25488"/>
                  </a:cubicBezTo>
                  <a:cubicBezTo>
                    <a:pt x="50540" y="25488"/>
                    <a:pt x="51404" y="25228"/>
                    <a:pt x="52160" y="24724"/>
                  </a:cubicBezTo>
                  <a:cubicBezTo>
                    <a:pt x="54193" y="23377"/>
                    <a:pt x="56424" y="22764"/>
                    <a:pt x="58608" y="22764"/>
                  </a:cubicBezTo>
                  <a:cubicBezTo>
                    <a:pt x="64733" y="22764"/>
                    <a:pt x="70492" y="27587"/>
                    <a:pt x="70492" y="34608"/>
                  </a:cubicBezTo>
                  <a:cubicBezTo>
                    <a:pt x="70492" y="37283"/>
                    <a:pt x="72678" y="39435"/>
                    <a:pt x="75320" y="39435"/>
                  </a:cubicBezTo>
                  <a:lnTo>
                    <a:pt x="87259" y="39435"/>
                  </a:lnTo>
                  <a:cubicBezTo>
                    <a:pt x="92446" y="39435"/>
                    <a:pt x="96686" y="43676"/>
                    <a:pt x="96686" y="48863"/>
                  </a:cubicBezTo>
                  <a:lnTo>
                    <a:pt x="96686" y="60182"/>
                  </a:lnTo>
                  <a:lnTo>
                    <a:pt x="90064" y="60182"/>
                  </a:lnTo>
                  <a:lnTo>
                    <a:pt x="90064" y="55354"/>
                  </a:lnTo>
                  <a:cubicBezTo>
                    <a:pt x="90064" y="51766"/>
                    <a:pt x="87161" y="48863"/>
                    <a:pt x="83573" y="48863"/>
                  </a:cubicBezTo>
                  <a:lnTo>
                    <a:pt x="75973" y="48863"/>
                  </a:lnTo>
                  <a:cubicBezTo>
                    <a:pt x="73330" y="48863"/>
                    <a:pt x="71014" y="50526"/>
                    <a:pt x="70199" y="53005"/>
                  </a:cubicBezTo>
                  <a:cubicBezTo>
                    <a:pt x="69122" y="56333"/>
                    <a:pt x="66056" y="58551"/>
                    <a:pt x="62566" y="58551"/>
                  </a:cubicBezTo>
                  <a:cubicBezTo>
                    <a:pt x="59075" y="58551"/>
                    <a:pt x="56009" y="56333"/>
                    <a:pt x="54933" y="53005"/>
                  </a:cubicBezTo>
                  <a:cubicBezTo>
                    <a:pt x="54117" y="50526"/>
                    <a:pt x="51801" y="48863"/>
                    <a:pt x="49159" y="48863"/>
                  </a:cubicBezTo>
                  <a:lnTo>
                    <a:pt x="43222" y="48863"/>
                  </a:lnTo>
                  <a:cubicBezTo>
                    <a:pt x="41526" y="48863"/>
                    <a:pt x="40156" y="50233"/>
                    <a:pt x="40156" y="51896"/>
                  </a:cubicBezTo>
                  <a:cubicBezTo>
                    <a:pt x="40156" y="53592"/>
                    <a:pt x="41526" y="54962"/>
                    <a:pt x="43222" y="54962"/>
                  </a:cubicBezTo>
                  <a:lnTo>
                    <a:pt x="49126" y="54962"/>
                  </a:lnTo>
                  <a:cubicBezTo>
                    <a:pt x="51051" y="60769"/>
                    <a:pt x="56433" y="64651"/>
                    <a:pt x="62566" y="64651"/>
                  </a:cubicBezTo>
                  <a:cubicBezTo>
                    <a:pt x="68698" y="64651"/>
                    <a:pt x="74081" y="60769"/>
                    <a:pt x="76005" y="54962"/>
                  </a:cubicBezTo>
                  <a:lnTo>
                    <a:pt x="83573" y="54962"/>
                  </a:lnTo>
                  <a:cubicBezTo>
                    <a:pt x="83769" y="54962"/>
                    <a:pt x="83964" y="55158"/>
                    <a:pt x="83964" y="55354"/>
                  </a:cubicBezTo>
                  <a:lnTo>
                    <a:pt x="83964" y="60606"/>
                  </a:lnTo>
                  <a:cubicBezTo>
                    <a:pt x="82464" y="61258"/>
                    <a:pt x="81387" y="62693"/>
                    <a:pt x="81192" y="64390"/>
                  </a:cubicBezTo>
                  <a:lnTo>
                    <a:pt x="75483" y="115799"/>
                  </a:lnTo>
                  <a:lnTo>
                    <a:pt x="17485" y="131750"/>
                  </a:lnTo>
                  <a:cubicBezTo>
                    <a:pt x="15234" y="132369"/>
                    <a:pt x="13701" y="134424"/>
                    <a:pt x="13701" y="136740"/>
                  </a:cubicBezTo>
                  <a:lnTo>
                    <a:pt x="13701" y="148712"/>
                  </a:lnTo>
                  <a:cubicBezTo>
                    <a:pt x="13701" y="150408"/>
                    <a:pt x="15071" y="151778"/>
                    <a:pt x="16735" y="151778"/>
                  </a:cubicBezTo>
                  <a:cubicBezTo>
                    <a:pt x="18431" y="151778"/>
                    <a:pt x="19801" y="150408"/>
                    <a:pt x="19801" y="148712"/>
                  </a:cubicBezTo>
                  <a:lnTo>
                    <a:pt x="19801" y="137458"/>
                  </a:lnTo>
                  <a:lnTo>
                    <a:pt x="92446" y="117495"/>
                  </a:lnTo>
                  <a:lnTo>
                    <a:pt x="92446" y="202665"/>
                  </a:lnTo>
                  <a:lnTo>
                    <a:pt x="19801" y="202665"/>
                  </a:lnTo>
                  <a:lnTo>
                    <a:pt x="19801" y="162999"/>
                  </a:lnTo>
                  <a:cubicBezTo>
                    <a:pt x="19801" y="161303"/>
                    <a:pt x="18431" y="159933"/>
                    <a:pt x="16735" y="159933"/>
                  </a:cubicBezTo>
                  <a:cubicBezTo>
                    <a:pt x="15071" y="159933"/>
                    <a:pt x="13701" y="161303"/>
                    <a:pt x="13701" y="162999"/>
                  </a:cubicBezTo>
                  <a:lnTo>
                    <a:pt x="13701" y="205699"/>
                  </a:lnTo>
                  <a:cubicBezTo>
                    <a:pt x="13701" y="207395"/>
                    <a:pt x="15071" y="208765"/>
                    <a:pt x="16735" y="208765"/>
                  </a:cubicBezTo>
                  <a:lnTo>
                    <a:pt x="185575" y="208765"/>
                  </a:lnTo>
                  <a:cubicBezTo>
                    <a:pt x="188413" y="208765"/>
                    <a:pt x="190729" y="206449"/>
                    <a:pt x="190729" y="203611"/>
                  </a:cubicBezTo>
                  <a:lnTo>
                    <a:pt x="190729" y="149267"/>
                  </a:lnTo>
                  <a:cubicBezTo>
                    <a:pt x="190729" y="146429"/>
                    <a:pt x="188413" y="144113"/>
                    <a:pt x="185575" y="144113"/>
                  </a:cubicBezTo>
                  <a:lnTo>
                    <a:pt x="167276" y="144113"/>
                  </a:lnTo>
                  <a:lnTo>
                    <a:pt x="158403" y="64390"/>
                  </a:lnTo>
                  <a:cubicBezTo>
                    <a:pt x="158142" y="62008"/>
                    <a:pt x="156120" y="60182"/>
                    <a:pt x="153706" y="60182"/>
                  </a:cubicBezTo>
                  <a:lnTo>
                    <a:pt x="149269" y="60182"/>
                  </a:lnTo>
                  <a:lnTo>
                    <a:pt x="149269" y="35064"/>
                  </a:lnTo>
                  <a:cubicBezTo>
                    <a:pt x="150639" y="32487"/>
                    <a:pt x="152336" y="30171"/>
                    <a:pt x="154358" y="28149"/>
                  </a:cubicBezTo>
                  <a:cubicBezTo>
                    <a:pt x="157404" y="34781"/>
                    <a:pt x="163413" y="38340"/>
                    <a:pt x="169905" y="38340"/>
                  </a:cubicBezTo>
                  <a:cubicBezTo>
                    <a:pt x="172801" y="38340"/>
                    <a:pt x="175792" y="37632"/>
                    <a:pt x="178660" y="36173"/>
                  </a:cubicBezTo>
                  <a:cubicBezTo>
                    <a:pt x="186815" y="32031"/>
                    <a:pt x="195394" y="23191"/>
                    <a:pt x="203092" y="21527"/>
                  </a:cubicBezTo>
                  <a:cubicBezTo>
                    <a:pt x="206680" y="20777"/>
                    <a:pt x="208116" y="16406"/>
                    <a:pt x="205637" y="13666"/>
                  </a:cubicBezTo>
                  <a:cubicBezTo>
                    <a:pt x="196977" y="4124"/>
                    <a:pt x="187024" y="0"/>
                    <a:pt x="177899" y="0"/>
                  </a:cubicBezTo>
                  <a:cubicBezTo>
                    <a:pt x="173205" y="0"/>
                    <a:pt x="168730" y="1091"/>
                    <a:pt x="164764" y="3097"/>
                  </a:cubicBezTo>
                  <a:cubicBezTo>
                    <a:pt x="156707" y="7142"/>
                    <a:pt x="152009" y="14383"/>
                    <a:pt x="152564" y="21560"/>
                  </a:cubicBezTo>
                  <a:cubicBezTo>
                    <a:pt x="150150" y="23582"/>
                    <a:pt x="147997" y="25866"/>
                    <a:pt x="146203" y="28377"/>
                  </a:cubicBezTo>
                  <a:cubicBezTo>
                    <a:pt x="144409" y="25866"/>
                    <a:pt x="142289" y="23582"/>
                    <a:pt x="139842" y="21560"/>
                  </a:cubicBezTo>
                  <a:cubicBezTo>
                    <a:pt x="140429" y="14383"/>
                    <a:pt x="135700" y="7142"/>
                    <a:pt x="127675" y="3097"/>
                  </a:cubicBezTo>
                  <a:cubicBezTo>
                    <a:pt x="123708" y="1091"/>
                    <a:pt x="119234" y="0"/>
                    <a:pt x="1145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" name="Google Shape;1976;p44">
              <a:extLst>
                <a:ext uri="{FF2B5EF4-FFF2-40B4-BE49-F238E27FC236}">
                  <a16:creationId xmlns:a16="http://schemas.microsoft.com/office/drawing/2014/main" id="{1F917299-3B1F-44D9-9CD9-4587512A15C6}"/>
                </a:ext>
              </a:extLst>
            </p:cNvPr>
            <p:cNvSpPr/>
            <p:nvPr/>
          </p:nvSpPr>
          <p:spPr>
            <a:xfrm>
              <a:off x="1960450" y="3880125"/>
              <a:ext cx="569225" cy="477900"/>
            </a:xfrm>
            <a:custGeom>
              <a:avLst/>
              <a:gdLst/>
              <a:ahLst/>
              <a:cxnLst/>
              <a:rect l="l" t="t" r="r" b="b"/>
              <a:pathLst>
                <a:path w="22769" h="19116" extrusionOk="0">
                  <a:moveTo>
                    <a:pt x="16669" y="6100"/>
                  </a:moveTo>
                  <a:lnTo>
                    <a:pt x="16669" y="12983"/>
                  </a:lnTo>
                  <a:lnTo>
                    <a:pt x="6100" y="12983"/>
                  </a:lnTo>
                  <a:lnTo>
                    <a:pt x="6100" y="6100"/>
                  </a:lnTo>
                  <a:close/>
                  <a:moveTo>
                    <a:pt x="4306" y="0"/>
                  </a:moveTo>
                  <a:cubicBezTo>
                    <a:pt x="1925" y="0"/>
                    <a:pt x="0" y="1925"/>
                    <a:pt x="0" y="4306"/>
                  </a:cubicBezTo>
                  <a:lnTo>
                    <a:pt x="0" y="14777"/>
                  </a:lnTo>
                  <a:cubicBezTo>
                    <a:pt x="0" y="17158"/>
                    <a:pt x="1925" y="19116"/>
                    <a:pt x="4306" y="19116"/>
                  </a:cubicBezTo>
                  <a:lnTo>
                    <a:pt x="18463" y="19116"/>
                  </a:lnTo>
                  <a:cubicBezTo>
                    <a:pt x="20844" y="19116"/>
                    <a:pt x="22769" y="17158"/>
                    <a:pt x="22769" y="14777"/>
                  </a:cubicBezTo>
                  <a:lnTo>
                    <a:pt x="22769" y="4306"/>
                  </a:lnTo>
                  <a:cubicBezTo>
                    <a:pt x="22769" y="1925"/>
                    <a:pt x="20844" y="0"/>
                    <a:pt x="184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5" name="Google Shape;1977;p44">
              <a:extLst>
                <a:ext uri="{FF2B5EF4-FFF2-40B4-BE49-F238E27FC236}">
                  <a16:creationId xmlns:a16="http://schemas.microsoft.com/office/drawing/2014/main" id="{C58A5B1F-B2B9-4143-81D5-A3A3E0393B6B}"/>
                </a:ext>
              </a:extLst>
            </p:cNvPr>
            <p:cNvSpPr/>
            <p:nvPr/>
          </p:nvSpPr>
          <p:spPr>
            <a:xfrm>
              <a:off x="2696025" y="3880125"/>
              <a:ext cx="570050" cy="477900"/>
            </a:xfrm>
            <a:custGeom>
              <a:avLst/>
              <a:gdLst/>
              <a:ahLst/>
              <a:cxnLst/>
              <a:rect l="l" t="t" r="r" b="b"/>
              <a:pathLst>
                <a:path w="22802" h="19116" extrusionOk="0">
                  <a:moveTo>
                    <a:pt x="16669" y="6100"/>
                  </a:moveTo>
                  <a:lnTo>
                    <a:pt x="16669" y="12983"/>
                  </a:lnTo>
                  <a:lnTo>
                    <a:pt x="6133" y="12983"/>
                  </a:lnTo>
                  <a:lnTo>
                    <a:pt x="6133" y="6100"/>
                  </a:lnTo>
                  <a:close/>
                  <a:moveTo>
                    <a:pt x="4306" y="0"/>
                  </a:moveTo>
                  <a:cubicBezTo>
                    <a:pt x="1957" y="0"/>
                    <a:pt x="0" y="1925"/>
                    <a:pt x="0" y="4306"/>
                  </a:cubicBezTo>
                  <a:lnTo>
                    <a:pt x="0" y="14777"/>
                  </a:lnTo>
                  <a:cubicBezTo>
                    <a:pt x="0" y="17158"/>
                    <a:pt x="1957" y="19116"/>
                    <a:pt x="4306" y="19116"/>
                  </a:cubicBezTo>
                  <a:lnTo>
                    <a:pt x="18463" y="19116"/>
                  </a:lnTo>
                  <a:cubicBezTo>
                    <a:pt x="20844" y="19116"/>
                    <a:pt x="22802" y="17158"/>
                    <a:pt x="22802" y="14777"/>
                  </a:cubicBezTo>
                  <a:lnTo>
                    <a:pt x="22802" y="4306"/>
                  </a:lnTo>
                  <a:cubicBezTo>
                    <a:pt x="22802" y="1925"/>
                    <a:pt x="20844" y="0"/>
                    <a:pt x="184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6" name="Google Shape;1978;p44">
              <a:extLst>
                <a:ext uri="{FF2B5EF4-FFF2-40B4-BE49-F238E27FC236}">
                  <a16:creationId xmlns:a16="http://schemas.microsoft.com/office/drawing/2014/main" id="{1C9B8C2E-0BDC-4551-B406-F40C27B6424B}"/>
                </a:ext>
              </a:extLst>
            </p:cNvPr>
            <p:cNvSpPr/>
            <p:nvPr/>
          </p:nvSpPr>
          <p:spPr>
            <a:xfrm>
              <a:off x="1960450" y="4517850"/>
              <a:ext cx="569225" cy="477900"/>
            </a:xfrm>
            <a:custGeom>
              <a:avLst/>
              <a:gdLst/>
              <a:ahLst/>
              <a:cxnLst/>
              <a:rect l="l" t="t" r="r" b="b"/>
              <a:pathLst>
                <a:path w="22769" h="19116" extrusionOk="0">
                  <a:moveTo>
                    <a:pt x="16669" y="6100"/>
                  </a:moveTo>
                  <a:lnTo>
                    <a:pt x="16669" y="12983"/>
                  </a:lnTo>
                  <a:lnTo>
                    <a:pt x="6100" y="12983"/>
                  </a:lnTo>
                  <a:lnTo>
                    <a:pt x="6100" y="6100"/>
                  </a:lnTo>
                  <a:close/>
                  <a:moveTo>
                    <a:pt x="4306" y="0"/>
                  </a:moveTo>
                  <a:cubicBezTo>
                    <a:pt x="1925" y="0"/>
                    <a:pt x="0" y="1925"/>
                    <a:pt x="0" y="4306"/>
                  </a:cubicBezTo>
                  <a:lnTo>
                    <a:pt x="0" y="14777"/>
                  </a:lnTo>
                  <a:cubicBezTo>
                    <a:pt x="0" y="17158"/>
                    <a:pt x="1925" y="19115"/>
                    <a:pt x="4306" y="19115"/>
                  </a:cubicBezTo>
                  <a:lnTo>
                    <a:pt x="18463" y="19115"/>
                  </a:lnTo>
                  <a:cubicBezTo>
                    <a:pt x="20844" y="19115"/>
                    <a:pt x="22769" y="17158"/>
                    <a:pt x="22769" y="14777"/>
                  </a:cubicBezTo>
                  <a:lnTo>
                    <a:pt x="22769" y="4306"/>
                  </a:lnTo>
                  <a:cubicBezTo>
                    <a:pt x="22769" y="1925"/>
                    <a:pt x="20844" y="0"/>
                    <a:pt x="184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7" name="Google Shape;1979;p44">
              <a:extLst>
                <a:ext uri="{FF2B5EF4-FFF2-40B4-BE49-F238E27FC236}">
                  <a16:creationId xmlns:a16="http://schemas.microsoft.com/office/drawing/2014/main" id="{D9DEE82F-AC72-42E1-A4AA-4CA2A3366785}"/>
                </a:ext>
              </a:extLst>
            </p:cNvPr>
            <p:cNvSpPr/>
            <p:nvPr/>
          </p:nvSpPr>
          <p:spPr>
            <a:xfrm>
              <a:off x="2696025" y="4517850"/>
              <a:ext cx="570050" cy="477900"/>
            </a:xfrm>
            <a:custGeom>
              <a:avLst/>
              <a:gdLst/>
              <a:ahLst/>
              <a:cxnLst/>
              <a:rect l="l" t="t" r="r" b="b"/>
              <a:pathLst>
                <a:path w="22802" h="19116" extrusionOk="0">
                  <a:moveTo>
                    <a:pt x="16669" y="6100"/>
                  </a:moveTo>
                  <a:lnTo>
                    <a:pt x="16669" y="12983"/>
                  </a:lnTo>
                  <a:lnTo>
                    <a:pt x="6133" y="12983"/>
                  </a:lnTo>
                  <a:lnTo>
                    <a:pt x="6133" y="6100"/>
                  </a:lnTo>
                  <a:close/>
                  <a:moveTo>
                    <a:pt x="4306" y="0"/>
                  </a:moveTo>
                  <a:cubicBezTo>
                    <a:pt x="1957" y="0"/>
                    <a:pt x="0" y="1925"/>
                    <a:pt x="0" y="4306"/>
                  </a:cubicBezTo>
                  <a:lnTo>
                    <a:pt x="0" y="14777"/>
                  </a:lnTo>
                  <a:cubicBezTo>
                    <a:pt x="0" y="17158"/>
                    <a:pt x="1957" y="19115"/>
                    <a:pt x="4306" y="19115"/>
                  </a:cubicBezTo>
                  <a:lnTo>
                    <a:pt x="18463" y="19115"/>
                  </a:lnTo>
                  <a:cubicBezTo>
                    <a:pt x="20844" y="19115"/>
                    <a:pt x="22802" y="17158"/>
                    <a:pt x="22802" y="14777"/>
                  </a:cubicBezTo>
                  <a:lnTo>
                    <a:pt x="22802" y="4306"/>
                  </a:lnTo>
                  <a:cubicBezTo>
                    <a:pt x="22802" y="1925"/>
                    <a:pt x="20844" y="0"/>
                    <a:pt x="184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8" name="Google Shape;1980;p44">
              <a:extLst>
                <a:ext uri="{FF2B5EF4-FFF2-40B4-BE49-F238E27FC236}">
                  <a16:creationId xmlns:a16="http://schemas.microsoft.com/office/drawing/2014/main" id="{C0F08C4F-266E-4C09-9631-8EA1757C5E77}"/>
                </a:ext>
              </a:extLst>
            </p:cNvPr>
            <p:cNvSpPr/>
            <p:nvPr/>
          </p:nvSpPr>
          <p:spPr>
            <a:xfrm>
              <a:off x="4887250" y="4410200"/>
              <a:ext cx="570075" cy="477900"/>
            </a:xfrm>
            <a:custGeom>
              <a:avLst/>
              <a:gdLst/>
              <a:ahLst/>
              <a:cxnLst/>
              <a:rect l="l" t="t" r="r" b="b"/>
              <a:pathLst>
                <a:path w="22803" h="19116" extrusionOk="0">
                  <a:moveTo>
                    <a:pt x="16670" y="6133"/>
                  </a:moveTo>
                  <a:lnTo>
                    <a:pt x="16670" y="13016"/>
                  </a:lnTo>
                  <a:lnTo>
                    <a:pt x="6101" y="13016"/>
                  </a:lnTo>
                  <a:lnTo>
                    <a:pt x="6101" y="6133"/>
                  </a:lnTo>
                  <a:close/>
                  <a:moveTo>
                    <a:pt x="4307" y="0"/>
                  </a:moveTo>
                  <a:cubicBezTo>
                    <a:pt x="1925" y="0"/>
                    <a:pt x="1" y="1925"/>
                    <a:pt x="1" y="4306"/>
                  </a:cubicBezTo>
                  <a:lnTo>
                    <a:pt x="1" y="14810"/>
                  </a:lnTo>
                  <a:cubicBezTo>
                    <a:pt x="1" y="17191"/>
                    <a:pt x="1925" y="19115"/>
                    <a:pt x="4307" y="19115"/>
                  </a:cubicBezTo>
                  <a:lnTo>
                    <a:pt x="18464" y="19115"/>
                  </a:lnTo>
                  <a:cubicBezTo>
                    <a:pt x="20845" y="19115"/>
                    <a:pt x="22802" y="17191"/>
                    <a:pt x="22802" y="14810"/>
                  </a:cubicBezTo>
                  <a:lnTo>
                    <a:pt x="22802" y="4306"/>
                  </a:lnTo>
                  <a:cubicBezTo>
                    <a:pt x="22802" y="1925"/>
                    <a:pt x="20845" y="0"/>
                    <a:pt x="184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9" name="Google Shape;1981;p44">
              <a:extLst>
                <a:ext uri="{FF2B5EF4-FFF2-40B4-BE49-F238E27FC236}">
                  <a16:creationId xmlns:a16="http://schemas.microsoft.com/office/drawing/2014/main" id="{40E1156A-00BB-40E8-982E-E423124E8B99}"/>
                </a:ext>
              </a:extLst>
            </p:cNvPr>
            <p:cNvSpPr/>
            <p:nvPr/>
          </p:nvSpPr>
          <p:spPr>
            <a:xfrm>
              <a:off x="4042400" y="4410200"/>
              <a:ext cx="569250" cy="477900"/>
            </a:xfrm>
            <a:custGeom>
              <a:avLst/>
              <a:gdLst/>
              <a:ahLst/>
              <a:cxnLst/>
              <a:rect l="l" t="t" r="r" b="b"/>
              <a:pathLst>
                <a:path w="22770" h="19116" extrusionOk="0">
                  <a:moveTo>
                    <a:pt x="16669" y="6133"/>
                  </a:moveTo>
                  <a:lnTo>
                    <a:pt x="16669" y="13016"/>
                  </a:lnTo>
                  <a:lnTo>
                    <a:pt x="6101" y="13016"/>
                  </a:lnTo>
                  <a:lnTo>
                    <a:pt x="6101" y="6133"/>
                  </a:lnTo>
                  <a:close/>
                  <a:moveTo>
                    <a:pt x="4306" y="0"/>
                  </a:moveTo>
                  <a:cubicBezTo>
                    <a:pt x="1925" y="0"/>
                    <a:pt x="1" y="1925"/>
                    <a:pt x="1" y="4306"/>
                  </a:cubicBezTo>
                  <a:lnTo>
                    <a:pt x="1" y="14810"/>
                  </a:lnTo>
                  <a:cubicBezTo>
                    <a:pt x="1" y="17191"/>
                    <a:pt x="1925" y="19115"/>
                    <a:pt x="4306" y="19115"/>
                  </a:cubicBezTo>
                  <a:lnTo>
                    <a:pt x="18464" y="19115"/>
                  </a:lnTo>
                  <a:cubicBezTo>
                    <a:pt x="20845" y="19115"/>
                    <a:pt x="22769" y="17191"/>
                    <a:pt x="22769" y="14810"/>
                  </a:cubicBezTo>
                  <a:lnTo>
                    <a:pt x="22769" y="4306"/>
                  </a:lnTo>
                  <a:cubicBezTo>
                    <a:pt x="22769" y="1925"/>
                    <a:pt x="20845" y="0"/>
                    <a:pt x="184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3"/>
          <p:cNvSpPr txBox="1"/>
          <p:nvPr/>
        </p:nvSpPr>
        <p:spPr>
          <a:xfrm>
            <a:off x="126963" y="2953812"/>
            <a:ext cx="2808287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altLang="x-none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Arial" panose="020B0604020202020204" pitchFamily="34" charset="0"/>
                <a:sym typeface="Arial" panose="020B0604020202020204"/>
              </a:rPr>
              <a:t>Status</a:t>
            </a:r>
            <a:endParaRPr kumimoji="0" lang="en-GB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Roboto" panose="02000000000000000000" charset="0"/>
              <a:cs typeface="Arial" panose="020B0604020202020204" pitchFamily="34" charset="0"/>
              <a:sym typeface="Arial" panose="020B0604020202020204"/>
            </a:endParaRPr>
          </a:p>
        </p:txBody>
      </p:sp>
      <p:grpSp>
        <p:nvGrpSpPr>
          <p:cNvPr id="129" name="Google Shape;515;p23"/>
          <p:cNvGrpSpPr/>
          <p:nvPr/>
        </p:nvGrpSpPr>
        <p:grpSpPr>
          <a:xfrm>
            <a:off x="1355594" y="3540809"/>
            <a:ext cx="351024" cy="350079"/>
            <a:chOff x="3859600" y="3591950"/>
            <a:chExt cx="296975" cy="296175"/>
          </a:xfrm>
          <a:solidFill>
            <a:schemeClr val="bg1"/>
          </a:solidFill>
        </p:grpSpPr>
        <p:sp>
          <p:nvSpPr>
            <p:cNvPr id="130" name="Google Shape;516;p23"/>
            <p:cNvSpPr/>
            <p:nvPr/>
          </p:nvSpPr>
          <p:spPr>
            <a:xfrm>
              <a:off x="4034450" y="3766000"/>
              <a:ext cx="122125" cy="122125"/>
            </a:xfrm>
            <a:custGeom>
              <a:avLst/>
              <a:gdLst/>
              <a:ahLst/>
              <a:cxnLst/>
              <a:rect l="l" t="t" r="r" b="b"/>
              <a:pathLst>
                <a:path w="4885" h="4885" extrusionOk="0">
                  <a:moveTo>
                    <a:pt x="2395" y="1324"/>
                  </a:moveTo>
                  <a:cubicBezTo>
                    <a:pt x="2616" y="1324"/>
                    <a:pt x="2773" y="1482"/>
                    <a:pt x="2773" y="1702"/>
                  </a:cubicBezTo>
                  <a:lnTo>
                    <a:pt x="2773" y="2049"/>
                  </a:lnTo>
                  <a:lnTo>
                    <a:pt x="3120" y="2049"/>
                  </a:lnTo>
                  <a:cubicBezTo>
                    <a:pt x="3309" y="2049"/>
                    <a:pt x="3466" y="2206"/>
                    <a:pt x="3466" y="2395"/>
                  </a:cubicBezTo>
                  <a:cubicBezTo>
                    <a:pt x="3466" y="2584"/>
                    <a:pt x="3309" y="2742"/>
                    <a:pt x="3120" y="2742"/>
                  </a:cubicBezTo>
                  <a:lnTo>
                    <a:pt x="2395" y="2742"/>
                  </a:lnTo>
                  <a:cubicBezTo>
                    <a:pt x="2206" y="2742"/>
                    <a:pt x="2049" y="2584"/>
                    <a:pt x="2049" y="2395"/>
                  </a:cubicBezTo>
                  <a:lnTo>
                    <a:pt x="2049" y="1702"/>
                  </a:lnTo>
                  <a:cubicBezTo>
                    <a:pt x="2049" y="1482"/>
                    <a:pt x="2206" y="1324"/>
                    <a:pt x="2395" y="1324"/>
                  </a:cubicBezTo>
                  <a:close/>
                  <a:moveTo>
                    <a:pt x="2458" y="1"/>
                  </a:moveTo>
                  <a:cubicBezTo>
                    <a:pt x="1104" y="1"/>
                    <a:pt x="1" y="1103"/>
                    <a:pt x="1" y="2427"/>
                  </a:cubicBezTo>
                  <a:cubicBezTo>
                    <a:pt x="1" y="3781"/>
                    <a:pt x="1104" y="4884"/>
                    <a:pt x="2458" y="4884"/>
                  </a:cubicBezTo>
                  <a:cubicBezTo>
                    <a:pt x="3782" y="4884"/>
                    <a:pt x="4884" y="3781"/>
                    <a:pt x="4884" y="2427"/>
                  </a:cubicBezTo>
                  <a:cubicBezTo>
                    <a:pt x="4853" y="1072"/>
                    <a:pt x="3782" y="1"/>
                    <a:pt x="2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1" name="Google Shape;517;p23"/>
            <p:cNvSpPr/>
            <p:nvPr/>
          </p:nvSpPr>
          <p:spPr>
            <a:xfrm>
              <a:off x="3860400" y="3679375"/>
              <a:ext cx="260725" cy="173300"/>
            </a:xfrm>
            <a:custGeom>
              <a:avLst/>
              <a:gdLst/>
              <a:ahLst/>
              <a:cxnLst/>
              <a:rect l="l" t="t" r="r" b="b"/>
              <a:pathLst>
                <a:path w="10429" h="6932" extrusionOk="0">
                  <a:moveTo>
                    <a:pt x="2426" y="662"/>
                  </a:moveTo>
                  <a:cubicBezTo>
                    <a:pt x="2647" y="662"/>
                    <a:pt x="2804" y="819"/>
                    <a:pt x="2804" y="1008"/>
                  </a:cubicBezTo>
                  <a:cubicBezTo>
                    <a:pt x="2804" y="1197"/>
                    <a:pt x="2647" y="1355"/>
                    <a:pt x="2426" y="1355"/>
                  </a:cubicBezTo>
                  <a:lnTo>
                    <a:pt x="1733" y="1355"/>
                  </a:lnTo>
                  <a:cubicBezTo>
                    <a:pt x="1544" y="1355"/>
                    <a:pt x="1387" y="1197"/>
                    <a:pt x="1387" y="1008"/>
                  </a:cubicBezTo>
                  <a:cubicBezTo>
                    <a:pt x="1387" y="819"/>
                    <a:pt x="1544" y="662"/>
                    <a:pt x="1733" y="662"/>
                  </a:cubicBezTo>
                  <a:close/>
                  <a:moveTo>
                    <a:pt x="4537" y="662"/>
                  </a:moveTo>
                  <a:cubicBezTo>
                    <a:pt x="4726" y="662"/>
                    <a:pt x="4884" y="819"/>
                    <a:pt x="4884" y="1008"/>
                  </a:cubicBezTo>
                  <a:cubicBezTo>
                    <a:pt x="4884" y="1197"/>
                    <a:pt x="4695" y="1355"/>
                    <a:pt x="4537" y="1355"/>
                  </a:cubicBezTo>
                  <a:lnTo>
                    <a:pt x="3812" y="1355"/>
                  </a:lnTo>
                  <a:cubicBezTo>
                    <a:pt x="3623" y="1355"/>
                    <a:pt x="3466" y="1197"/>
                    <a:pt x="3466" y="1008"/>
                  </a:cubicBezTo>
                  <a:cubicBezTo>
                    <a:pt x="3466" y="819"/>
                    <a:pt x="3623" y="662"/>
                    <a:pt x="3812" y="662"/>
                  </a:cubicBezTo>
                  <a:close/>
                  <a:moveTo>
                    <a:pt x="6648" y="662"/>
                  </a:moveTo>
                  <a:cubicBezTo>
                    <a:pt x="6837" y="662"/>
                    <a:pt x="6994" y="819"/>
                    <a:pt x="6994" y="1008"/>
                  </a:cubicBezTo>
                  <a:cubicBezTo>
                    <a:pt x="6994" y="1197"/>
                    <a:pt x="6837" y="1355"/>
                    <a:pt x="6648" y="1355"/>
                  </a:cubicBezTo>
                  <a:lnTo>
                    <a:pt x="5955" y="1355"/>
                  </a:lnTo>
                  <a:cubicBezTo>
                    <a:pt x="5734" y="1355"/>
                    <a:pt x="5577" y="1197"/>
                    <a:pt x="5577" y="1008"/>
                  </a:cubicBezTo>
                  <a:cubicBezTo>
                    <a:pt x="5577" y="819"/>
                    <a:pt x="5734" y="662"/>
                    <a:pt x="5955" y="662"/>
                  </a:cubicBezTo>
                  <a:close/>
                  <a:moveTo>
                    <a:pt x="8727" y="662"/>
                  </a:moveTo>
                  <a:cubicBezTo>
                    <a:pt x="8948" y="662"/>
                    <a:pt x="9105" y="819"/>
                    <a:pt x="9105" y="1008"/>
                  </a:cubicBezTo>
                  <a:cubicBezTo>
                    <a:pt x="9105" y="1197"/>
                    <a:pt x="8948" y="1355"/>
                    <a:pt x="8727" y="1355"/>
                  </a:cubicBezTo>
                  <a:lnTo>
                    <a:pt x="8034" y="1355"/>
                  </a:lnTo>
                  <a:cubicBezTo>
                    <a:pt x="7845" y="1355"/>
                    <a:pt x="7688" y="1197"/>
                    <a:pt x="7688" y="1008"/>
                  </a:cubicBezTo>
                  <a:cubicBezTo>
                    <a:pt x="7688" y="819"/>
                    <a:pt x="7845" y="662"/>
                    <a:pt x="8034" y="662"/>
                  </a:cubicBezTo>
                  <a:close/>
                  <a:moveTo>
                    <a:pt x="2426" y="2080"/>
                  </a:moveTo>
                  <a:cubicBezTo>
                    <a:pt x="2647" y="2080"/>
                    <a:pt x="2804" y="2237"/>
                    <a:pt x="2804" y="2426"/>
                  </a:cubicBezTo>
                  <a:cubicBezTo>
                    <a:pt x="2804" y="2647"/>
                    <a:pt x="2647" y="2773"/>
                    <a:pt x="2426" y="2773"/>
                  </a:cubicBezTo>
                  <a:lnTo>
                    <a:pt x="1733" y="2773"/>
                  </a:lnTo>
                  <a:cubicBezTo>
                    <a:pt x="1544" y="2773"/>
                    <a:pt x="1387" y="2647"/>
                    <a:pt x="1387" y="2426"/>
                  </a:cubicBezTo>
                  <a:cubicBezTo>
                    <a:pt x="1387" y="2206"/>
                    <a:pt x="1544" y="2080"/>
                    <a:pt x="1733" y="2080"/>
                  </a:cubicBezTo>
                  <a:close/>
                  <a:moveTo>
                    <a:pt x="4537" y="2080"/>
                  </a:moveTo>
                  <a:cubicBezTo>
                    <a:pt x="4726" y="2080"/>
                    <a:pt x="4884" y="2237"/>
                    <a:pt x="4884" y="2426"/>
                  </a:cubicBezTo>
                  <a:cubicBezTo>
                    <a:pt x="4884" y="2647"/>
                    <a:pt x="4695" y="2773"/>
                    <a:pt x="4537" y="2773"/>
                  </a:cubicBezTo>
                  <a:lnTo>
                    <a:pt x="3812" y="2773"/>
                  </a:lnTo>
                  <a:cubicBezTo>
                    <a:pt x="3623" y="2773"/>
                    <a:pt x="3466" y="2647"/>
                    <a:pt x="3466" y="2426"/>
                  </a:cubicBezTo>
                  <a:cubicBezTo>
                    <a:pt x="3466" y="2206"/>
                    <a:pt x="3623" y="2080"/>
                    <a:pt x="3812" y="2080"/>
                  </a:cubicBezTo>
                  <a:close/>
                  <a:moveTo>
                    <a:pt x="6648" y="2080"/>
                  </a:moveTo>
                  <a:cubicBezTo>
                    <a:pt x="6837" y="2080"/>
                    <a:pt x="6994" y="2237"/>
                    <a:pt x="6994" y="2426"/>
                  </a:cubicBezTo>
                  <a:cubicBezTo>
                    <a:pt x="6994" y="2647"/>
                    <a:pt x="6837" y="2773"/>
                    <a:pt x="6648" y="2773"/>
                  </a:cubicBezTo>
                  <a:lnTo>
                    <a:pt x="5955" y="2773"/>
                  </a:lnTo>
                  <a:cubicBezTo>
                    <a:pt x="5734" y="2773"/>
                    <a:pt x="5577" y="2647"/>
                    <a:pt x="5577" y="2426"/>
                  </a:cubicBezTo>
                  <a:cubicBezTo>
                    <a:pt x="5577" y="2206"/>
                    <a:pt x="5734" y="2080"/>
                    <a:pt x="5955" y="2080"/>
                  </a:cubicBezTo>
                  <a:close/>
                  <a:moveTo>
                    <a:pt x="8727" y="2080"/>
                  </a:moveTo>
                  <a:cubicBezTo>
                    <a:pt x="8948" y="2080"/>
                    <a:pt x="9105" y="2237"/>
                    <a:pt x="9105" y="2426"/>
                  </a:cubicBezTo>
                  <a:cubicBezTo>
                    <a:pt x="9105" y="2647"/>
                    <a:pt x="8948" y="2773"/>
                    <a:pt x="8727" y="2773"/>
                  </a:cubicBezTo>
                  <a:lnTo>
                    <a:pt x="8034" y="2773"/>
                  </a:lnTo>
                  <a:cubicBezTo>
                    <a:pt x="7845" y="2773"/>
                    <a:pt x="7688" y="2647"/>
                    <a:pt x="7688" y="2426"/>
                  </a:cubicBezTo>
                  <a:cubicBezTo>
                    <a:pt x="7688" y="2206"/>
                    <a:pt x="7845" y="2080"/>
                    <a:pt x="8034" y="2080"/>
                  </a:cubicBezTo>
                  <a:close/>
                  <a:moveTo>
                    <a:pt x="2426" y="3466"/>
                  </a:moveTo>
                  <a:cubicBezTo>
                    <a:pt x="2647" y="3466"/>
                    <a:pt x="2804" y="3623"/>
                    <a:pt x="2804" y="3812"/>
                  </a:cubicBezTo>
                  <a:cubicBezTo>
                    <a:pt x="2804" y="4001"/>
                    <a:pt x="2647" y="4159"/>
                    <a:pt x="2426" y="4159"/>
                  </a:cubicBezTo>
                  <a:lnTo>
                    <a:pt x="1733" y="4159"/>
                  </a:lnTo>
                  <a:cubicBezTo>
                    <a:pt x="1544" y="4159"/>
                    <a:pt x="1387" y="4001"/>
                    <a:pt x="1387" y="3812"/>
                  </a:cubicBezTo>
                  <a:cubicBezTo>
                    <a:pt x="1387" y="3623"/>
                    <a:pt x="1544" y="3466"/>
                    <a:pt x="1733" y="3466"/>
                  </a:cubicBezTo>
                  <a:close/>
                  <a:moveTo>
                    <a:pt x="4537" y="3466"/>
                  </a:moveTo>
                  <a:cubicBezTo>
                    <a:pt x="4726" y="3466"/>
                    <a:pt x="4884" y="3623"/>
                    <a:pt x="4884" y="3812"/>
                  </a:cubicBezTo>
                  <a:cubicBezTo>
                    <a:pt x="4884" y="4001"/>
                    <a:pt x="4695" y="4159"/>
                    <a:pt x="4537" y="4159"/>
                  </a:cubicBezTo>
                  <a:lnTo>
                    <a:pt x="3812" y="4159"/>
                  </a:lnTo>
                  <a:cubicBezTo>
                    <a:pt x="3623" y="4159"/>
                    <a:pt x="3466" y="4001"/>
                    <a:pt x="3466" y="3812"/>
                  </a:cubicBezTo>
                  <a:cubicBezTo>
                    <a:pt x="3466" y="3623"/>
                    <a:pt x="3623" y="3466"/>
                    <a:pt x="3812" y="3466"/>
                  </a:cubicBezTo>
                  <a:close/>
                  <a:moveTo>
                    <a:pt x="6648" y="3466"/>
                  </a:moveTo>
                  <a:cubicBezTo>
                    <a:pt x="6837" y="3466"/>
                    <a:pt x="6994" y="3623"/>
                    <a:pt x="6994" y="3812"/>
                  </a:cubicBezTo>
                  <a:cubicBezTo>
                    <a:pt x="6994" y="4001"/>
                    <a:pt x="6837" y="4159"/>
                    <a:pt x="6648" y="4159"/>
                  </a:cubicBezTo>
                  <a:lnTo>
                    <a:pt x="5955" y="4159"/>
                  </a:lnTo>
                  <a:cubicBezTo>
                    <a:pt x="5734" y="4159"/>
                    <a:pt x="5577" y="4001"/>
                    <a:pt x="5577" y="3812"/>
                  </a:cubicBezTo>
                  <a:cubicBezTo>
                    <a:pt x="5577" y="3623"/>
                    <a:pt x="5734" y="3466"/>
                    <a:pt x="5955" y="3466"/>
                  </a:cubicBezTo>
                  <a:close/>
                  <a:moveTo>
                    <a:pt x="2426" y="4852"/>
                  </a:moveTo>
                  <a:cubicBezTo>
                    <a:pt x="2647" y="4852"/>
                    <a:pt x="2804" y="5010"/>
                    <a:pt x="2804" y="5199"/>
                  </a:cubicBezTo>
                  <a:cubicBezTo>
                    <a:pt x="2804" y="5388"/>
                    <a:pt x="2647" y="5545"/>
                    <a:pt x="2426" y="5545"/>
                  </a:cubicBezTo>
                  <a:lnTo>
                    <a:pt x="1733" y="5545"/>
                  </a:lnTo>
                  <a:cubicBezTo>
                    <a:pt x="1544" y="5545"/>
                    <a:pt x="1387" y="5388"/>
                    <a:pt x="1387" y="5199"/>
                  </a:cubicBezTo>
                  <a:cubicBezTo>
                    <a:pt x="1387" y="5010"/>
                    <a:pt x="1544" y="4852"/>
                    <a:pt x="1733" y="4852"/>
                  </a:cubicBezTo>
                  <a:close/>
                  <a:moveTo>
                    <a:pt x="4537" y="4852"/>
                  </a:moveTo>
                  <a:cubicBezTo>
                    <a:pt x="4726" y="4852"/>
                    <a:pt x="4884" y="5010"/>
                    <a:pt x="4884" y="5199"/>
                  </a:cubicBezTo>
                  <a:cubicBezTo>
                    <a:pt x="4884" y="5388"/>
                    <a:pt x="4695" y="5545"/>
                    <a:pt x="4537" y="5545"/>
                  </a:cubicBezTo>
                  <a:lnTo>
                    <a:pt x="3812" y="5545"/>
                  </a:lnTo>
                  <a:cubicBezTo>
                    <a:pt x="3623" y="5545"/>
                    <a:pt x="3466" y="5388"/>
                    <a:pt x="3466" y="5199"/>
                  </a:cubicBezTo>
                  <a:cubicBezTo>
                    <a:pt x="3466" y="5010"/>
                    <a:pt x="3623" y="4852"/>
                    <a:pt x="3812" y="4852"/>
                  </a:cubicBezTo>
                  <a:close/>
                  <a:moveTo>
                    <a:pt x="0" y="0"/>
                  </a:moveTo>
                  <a:lnTo>
                    <a:pt x="0" y="5892"/>
                  </a:lnTo>
                  <a:cubicBezTo>
                    <a:pt x="0" y="6459"/>
                    <a:pt x="473" y="6931"/>
                    <a:pt x="1071" y="6931"/>
                  </a:cubicBezTo>
                  <a:lnTo>
                    <a:pt x="6490" y="6931"/>
                  </a:lnTo>
                  <a:cubicBezTo>
                    <a:pt x="6364" y="6616"/>
                    <a:pt x="6301" y="6270"/>
                    <a:pt x="6301" y="5892"/>
                  </a:cubicBezTo>
                  <a:cubicBezTo>
                    <a:pt x="6301" y="5797"/>
                    <a:pt x="6333" y="5671"/>
                    <a:pt x="6333" y="5545"/>
                  </a:cubicBezTo>
                  <a:lnTo>
                    <a:pt x="5955" y="5545"/>
                  </a:lnTo>
                  <a:cubicBezTo>
                    <a:pt x="5734" y="5545"/>
                    <a:pt x="5577" y="5388"/>
                    <a:pt x="5577" y="5199"/>
                  </a:cubicBezTo>
                  <a:cubicBezTo>
                    <a:pt x="5577" y="5010"/>
                    <a:pt x="5734" y="4852"/>
                    <a:pt x="5955" y="4852"/>
                  </a:cubicBezTo>
                  <a:lnTo>
                    <a:pt x="6490" y="4852"/>
                  </a:lnTo>
                  <a:cubicBezTo>
                    <a:pt x="6931" y="3623"/>
                    <a:pt x="8066" y="2741"/>
                    <a:pt x="9420" y="2741"/>
                  </a:cubicBezTo>
                  <a:cubicBezTo>
                    <a:pt x="9767" y="2741"/>
                    <a:pt x="10113" y="2836"/>
                    <a:pt x="10428" y="2962"/>
                  </a:cubicBezTo>
                  <a:lnTo>
                    <a:pt x="104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2" name="Google Shape;518;p23"/>
            <p:cNvSpPr/>
            <p:nvPr/>
          </p:nvSpPr>
          <p:spPr>
            <a:xfrm>
              <a:off x="3859600" y="3591950"/>
              <a:ext cx="261525" cy="70900"/>
            </a:xfrm>
            <a:custGeom>
              <a:avLst/>
              <a:gdLst/>
              <a:ahLst/>
              <a:cxnLst/>
              <a:rect l="l" t="t" r="r" b="b"/>
              <a:pathLst>
                <a:path w="10461" h="2836" extrusionOk="0">
                  <a:moveTo>
                    <a:pt x="1734" y="0"/>
                  </a:moveTo>
                  <a:cubicBezTo>
                    <a:pt x="1513" y="0"/>
                    <a:pt x="1356" y="158"/>
                    <a:pt x="1356" y="347"/>
                  </a:cubicBezTo>
                  <a:lnTo>
                    <a:pt x="1356" y="693"/>
                  </a:lnTo>
                  <a:lnTo>
                    <a:pt x="1009" y="693"/>
                  </a:lnTo>
                  <a:cubicBezTo>
                    <a:pt x="410" y="693"/>
                    <a:pt x="1" y="1166"/>
                    <a:pt x="1" y="1733"/>
                  </a:cubicBezTo>
                  <a:lnTo>
                    <a:pt x="1" y="2836"/>
                  </a:lnTo>
                  <a:lnTo>
                    <a:pt x="10429" y="2836"/>
                  </a:lnTo>
                  <a:lnTo>
                    <a:pt x="10429" y="1733"/>
                  </a:lnTo>
                  <a:lnTo>
                    <a:pt x="10460" y="1733"/>
                  </a:lnTo>
                  <a:cubicBezTo>
                    <a:pt x="10460" y="1134"/>
                    <a:pt x="9988" y="693"/>
                    <a:pt x="9421" y="693"/>
                  </a:cubicBezTo>
                  <a:lnTo>
                    <a:pt x="9074" y="693"/>
                  </a:lnTo>
                  <a:lnTo>
                    <a:pt x="9074" y="347"/>
                  </a:lnTo>
                  <a:cubicBezTo>
                    <a:pt x="9074" y="158"/>
                    <a:pt x="8917" y="0"/>
                    <a:pt x="8728" y="0"/>
                  </a:cubicBezTo>
                  <a:cubicBezTo>
                    <a:pt x="8539" y="0"/>
                    <a:pt x="8381" y="158"/>
                    <a:pt x="8381" y="347"/>
                  </a:cubicBezTo>
                  <a:lnTo>
                    <a:pt x="8381" y="693"/>
                  </a:lnTo>
                  <a:lnTo>
                    <a:pt x="6995" y="693"/>
                  </a:lnTo>
                  <a:lnTo>
                    <a:pt x="6995" y="347"/>
                  </a:lnTo>
                  <a:cubicBezTo>
                    <a:pt x="6995" y="158"/>
                    <a:pt x="6837" y="0"/>
                    <a:pt x="6648" y="0"/>
                  </a:cubicBezTo>
                  <a:cubicBezTo>
                    <a:pt x="6459" y="0"/>
                    <a:pt x="6302" y="158"/>
                    <a:pt x="6302" y="347"/>
                  </a:cubicBezTo>
                  <a:lnTo>
                    <a:pt x="6302" y="693"/>
                  </a:lnTo>
                  <a:lnTo>
                    <a:pt x="4159" y="693"/>
                  </a:lnTo>
                  <a:lnTo>
                    <a:pt x="4159" y="347"/>
                  </a:lnTo>
                  <a:cubicBezTo>
                    <a:pt x="4159" y="158"/>
                    <a:pt x="4002" y="0"/>
                    <a:pt x="3813" y="0"/>
                  </a:cubicBezTo>
                  <a:cubicBezTo>
                    <a:pt x="3624" y="0"/>
                    <a:pt x="3466" y="158"/>
                    <a:pt x="3466" y="347"/>
                  </a:cubicBezTo>
                  <a:lnTo>
                    <a:pt x="3466" y="693"/>
                  </a:lnTo>
                  <a:lnTo>
                    <a:pt x="2080" y="693"/>
                  </a:lnTo>
                  <a:lnTo>
                    <a:pt x="2080" y="347"/>
                  </a:lnTo>
                  <a:cubicBezTo>
                    <a:pt x="2080" y="158"/>
                    <a:pt x="1923" y="0"/>
                    <a:pt x="17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01678" y="854514"/>
            <a:ext cx="11988567" cy="5964503"/>
            <a:chOff x="2128507" y="1650928"/>
            <a:chExt cx="9134325" cy="4636945"/>
          </a:xfrm>
        </p:grpSpPr>
        <p:grpSp>
          <p:nvGrpSpPr>
            <p:cNvPr id="40" name="Group 39"/>
            <p:cNvGrpSpPr/>
            <p:nvPr/>
          </p:nvGrpSpPr>
          <p:grpSpPr>
            <a:xfrm>
              <a:off x="2128507" y="1650928"/>
              <a:ext cx="9134325" cy="4636945"/>
              <a:chOff x="609518" y="1240159"/>
              <a:chExt cx="9134325" cy="5083487"/>
            </a:xfrm>
          </p:grpSpPr>
          <p:grpSp>
            <p:nvGrpSpPr>
              <p:cNvPr id="42" name="Google Shape;1575;p45"/>
              <p:cNvGrpSpPr/>
              <p:nvPr/>
            </p:nvGrpSpPr>
            <p:grpSpPr>
              <a:xfrm>
                <a:off x="2491034" y="1240159"/>
                <a:ext cx="1782053" cy="5055600"/>
                <a:chOff x="3135285" y="930121"/>
                <a:chExt cx="1935311" cy="3791700"/>
              </a:xfrm>
            </p:grpSpPr>
            <p:sp>
              <p:nvSpPr>
                <p:cNvPr id="60" name="Google Shape;1576;p45"/>
                <p:cNvSpPr/>
                <p:nvPr/>
              </p:nvSpPr>
              <p:spPr>
                <a:xfrm>
                  <a:off x="3146901" y="1405921"/>
                  <a:ext cx="1923695" cy="3315900"/>
                </a:xfrm>
                <a:prstGeom prst="rect">
                  <a:avLst/>
                </a:prstGeom>
                <a:solidFill>
                  <a:srgbClr val="3C8A97">
                    <a:alpha val="12549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65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Roboto Black" panose="02000000000000000000" charset="0"/>
                    <a:ea typeface="Roboto Black" panose="02000000000000000000" charset="0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61" name="Google Shape;1577;p45"/>
                <p:cNvSpPr/>
                <p:nvPr/>
              </p:nvSpPr>
              <p:spPr>
                <a:xfrm>
                  <a:off x="3135285" y="930121"/>
                  <a:ext cx="1935311" cy="475800"/>
                </a:xfrm>
                <a:prstGeom prst="rect">
                  <a:avLst/>
                </a:prstGeom>
                <a:solidFill>
                  <a:srgbClr val="009999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1219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Roboto Black" panose="02000000000000000000" charset="0"/>
                      <a:cs typeface="Fira Sans Extra Condensed" panose="020B0604020202020204"/>
                      <a:sym typeface="Fira Sans Extra Condensed" panose="020B0604020202020204"/>
                    </a:rPr>
                    <a:t>Kiejo-Mbaka</a:t>
                  </a:r>
                  <a:endParaRPr kumimoji="0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Roboto Black" panose="02000000000000000000" charset="0"/>
                    <a:cs typeface="Fira Sans Extra Condensed" panose="020B0604020202020204"/>
                    <a:sym typeface="Fira Sans Extra Condensed" panose="020B0604020202020204"/>
                  </a:endParaRPr>
                </a:p>
              </p:txBody>
            </p:sp>
          </p:grpSp>
          <p:grpSp>
            <p:nvGrpSpPr>
              <p:cNvPr id="43" name="Google Shape;1622;p45"/>
              <p:cNvGrpSpPr/>
              <p:nvPr/>
            </p:nvGrpSpPr>
            <p:grpSpPr>
              <a:xfrm>
                <a:off x="4345493" y="1253631"/>
                <a:ext cx="1696628" cy="5042128"/>
                <a:chOff x="5806155" y="940225"/>
                <a:chExt cx="1781066" cy="3781596"/>
              </a:xfrm>
            </p:grpSpPr>
            <p:sp>
              <p:nvSpPr>
                <p:cNvPr id="58" name="Google Shape;1623;p45"/>
                <p:cNvSpPr/>
                <p:nvPr/>
              </p:nvSpPr>
              <p:spPr>
                <a:xfrm>
                  <a:off x="5806155" y="1405921"/>
                  <a:ext cx="1781066" cy="3315900"/>
                </a:xfrm>
                <a:prstGeom prst="rect">
                  <a:avLst/>
                </a:prstGeom>
                <a:solidFill>
                  <a:srgbClr val="51978C">
                    <a:alpha val="12549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65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Roboto Black" panose="02000000000000000000" charset="0"/>
                    <a:ea typeface="Roboto Black" panose="02000000000000000000" charset="0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59" name="Google Shape;1624;p45"/>
                <p:cNvSpPr/>
                <p:nvPr/>
              </p:nvSpPr>
              <p:spPr>
                <a:xfrm>
                  <a:off x="5826041" y="940225"/>
                  <a:ext cx="1761180" cy="475800"/>
                </a:xfrm>
                <a:prstGeom prst="rect">
                  <a:avLst/>
                </a:prstGeom>
                <a:solidFill>
                  <a:srgbClr val="388FB6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1219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Roboto Black" panose="02000000000000000000" charset="0"/>
                      <a:ea typeface="Roboto Black" panose="02000000000000000000" charset="0"/>
                      <a:cs typeface="Fira Sans Extra Condensed" panose="020B0604020202020204"/>
                      <a:sym typeface="Fira Sans Extra Condensed" panose="020B0604020202020204"/>
                    </a:rPr>
                    <a:t>Songwe</a:t>
                  </a:r>
                  <a:endParaRPr kumimoji="0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 Black" panose="02000000000000000000" charset="0"/>
                    <a:ea typeface="Roboto Black" panose="02000000000000000000" charset="0"/>
                    <a:cs typeface="Fira Sans Extra Condensed" panose="020B0604020202020204"/>
                    <a:sym typeface="Fira Sans Extra Condensed" panose="020B0604020202020204"/>
                  </a:endParaRPr>
                </a:p>
              </p:txBody>
            </p:sp>
          </p:grpSp>
          <p:grpSp>
            <p:nvGrpSpPr>
              <p:cNvPr id="44" name="Google Shape;1680;p45"/>
              <p:cNvGrpSpPr/>
              <p:nvPr/>
            </p:nvGrpSpPr>
            <p:grpSpPr>
              <a:xfrm>
                <a:off x="609518" y="1253633"/>
                <a:ext cx="1782112" cy="5055667"/>
                <a:chOff x="457138" y="940225"/>
                <a:chExt cx="1870857" cy="3791750"/>
              </a:xfrm>
            </p:grpSpPr>
            <p:sp>
              <p:nvSpPr>
                <p:cNvPr id="56" name="Google Shape;1681;p45"/>
                <p:cNvSpPr/>
                <p:nvPr/>
              </p:nvSpPr>
              <p:spPr>
                <a:xfrm>
                  <a:off x="457138" y="1416075"/>
                  <a:ext cx="1870857" cy="3315900"/>
                </a:xfrm>
                <a:prstGeom prst="rect">
                  <a:avLst/>
                </a:prstGeom>
                <a:solidFill>
                  <a:srgbClr val="277DA1">
                    <a:alpha val="12549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65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Roboto Black" panose="02000000000000000000" charset="0"/>
                    <a:ea typeface="Roboto Black" panose="02000000000000000000" charset="0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57" name="Google Shape;1682;p45"/>
                <p:cNvSpPr/>
                <p:nvPr/>
              </p:nvSpPr>
              <p:spPr>
                <a:xfrm>
                  <a:off x="457200" y="940225"/>
                  <a:ext cx="1870795" cy="475800"/>
                </a:xfrm>
                <a:prstGeom prst="rect">
                  <a:avLst/>
                </a:prstGeom>
                <a:solidFill>
                  <a:srgbClr val="00CC99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1219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Roboto Black" panose="02000000000000000000" charset="0"/>
                      <a:ea typeface="Roboto Black" panose="02000000000000000000" charset="0"/>
                      <a:cs typeface="Fira Sans Extra Condensed" panose="020B0604020202020204"/>
                      <a:sym typeface="Fira Sans Extra Condensed" panose="020B0604020202020204"/>
                    </a:rPr>
                    <a:t>Ngozi</a:t>
                  </a:r>
                  <a:endParaRPr kumimoji="0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 Black" panose="02000000000000000000" charset="0"/>
                    <a:ea typeface="Roboto Black" panose="02000000000000000000" charset="0"/>
                    <a:cs typeface="Fira Sans Extra Condensed" panose="020B0604020202020204"/>
                    <a:sym typeface="Fira Sans Extra Condensed" panose="020B0604020202020204"/>
                  </a:endParaRPr>
                </a:p>
              </p:txBody>
            </p:sp>
          </p:grpSp>
          <p:sp>
            <p:nvSpPr>
              <p:cNvPr id="45" name="Google Shape;1684;p45"/>
              <p:cNvSpPr txBox="1"/>
              <p:nvPr/>
            </p:nvSpPr>
            <p:spPr>
              <a:xfrm>
                <a:off x="628025" y="2182189"/>
                <a:ext cx="1881782" cy="40195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 panose="020B0604020202020204"/>
                    <a:ea typeface="Roboto Black" panose="02000000000000000000" charset="0"/>
                    <a:cs typeface="Roboto" panose="02000000000000000000"/>
                    <a:sym typeface="Roboto" panose="02000000000000000000"/>
                  </a:rPr>
                  <a:t>Resource: </a:t>
                </a: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 panose="020B0604020202020204"/>
                    <a:ea typeface="Roboto Black" panose="02000000000000000000" charset="0"/>
                    <a:cs typeface="Roboto" panose="02000000000000000000"/>
                    <a:sym typeface="Roboto" panose="02000000000000000000"/>
                  </a:rPr>
                  <a:t>High temp. (232 ± 13°C).</a:t>
                </a:r>
              </a:p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Roboto Black" panose="02000000000000000000" charset="0"/>
                  <a:cs typeface="Roboto" panose="02000000000000000000"/>
                  <a:sym typeface="Roboto" panose="02000000000000000000"/>
                </a:endParaRPr>
              </a:p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 panose="020B0604020202020204"/>
                    <a:ea typeface="Roboto Black" panose="02000000000000000000" charset="0"/>
                    <a:cs typeface="Roboto" panose="02000000000000000000"/>
                    <a:sym typeface="Roboto" panose="02000000000000000000"/>
                  </a:rPr>
                  <a:t>Components:</a:t>
                </a:r>
              </a:p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 panose="020B0604020202020204"/>
                    <a:ea typeface="Roboto Black" panose="02000000000000000000" charset="0"/>
                    <a:cs typeface="Roboto" panose="02000000000000000000"/>
                    <a:sym typeface="Roboto"/>
                  </a:rPr>
                  <a:t>Steam Field, Power Plant, T/Line. </a:t>
                </a:r>
              </a:p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Roboto Black" panose="02000000000000000000" charset="0"/>
                  <a:cs typeface="Roboto" panose="02000000000000000000"/>
                  <a:sym typeface="Roboto"/>
                </a:endParaRPr>
              </a:p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ea typeface="Roboto Black" panose="02000000000000000000" charset="0"/>
                    <a:cs typeface="Roboto" panose="02000000000000000000"/>
                    <a:sym typeface="Roboto" panose="02000000000000000000"/>
                  </a:rPr>
                  <a:t>Cost: </a:t>
                </a: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ea typeface="Roboto Black" panose="02000000000000000000" charset="0"/>
                    <a:cs typeface="Roboto" panose="02000000000000000000"/>
                    <a:sym typeface="Roboto" panose="02000000000000000000"/>
                  </a:rPr>
                  <a:t>$336million.</a:t>
                </a:r>
              </a:p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5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Roboto Black" panose="02000000000000000000" charset="0"/>
                  <a:cs typeface="Roboto" panose="02000000000000000000"/>
                  <a:sym typeface="Roboto" panose="02000000000000000000"/>
                </a:endParaRPr>
              </a:p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ea typeface="Roboto Black" panose="02000000000000000000" charset="0"/>
                    <a:cs typeface="Roboto" panose="02000000000000000000"/>
                    <a:sym typeface="Roboto" panose="02000000000000000000"/>
                  </a:rPr>
                  <a:t>Financing: </a:t>
                </a: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ea typeface="Roboto Black" panose="02000000000000000000" charset="0"/>
                    <a:cs typeface="Roboto" panose="02000000000000000000"/>
                    <a:sym typeface="Roboto" panose="02000000000000000000"/>
                  </a:rPr>
                  <a:t>Public/ PPP/IPP.</a:t>
                </a: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ea typeface="Roboto Black" panose="02000000000000000000" charset="0"/>
                    <a:cs typeface="Roboto" panose="02000000000000000000"/>
                    <a:sym typeface="Roboto" panose="02000000000000000000"/>
                  </a:rPr>
                  <a:t> </a:t>
                </a:r>
              </a:p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Roboto Black" panose="02000000000000000000" charset="0"/>
                    <a:cs typeface="Roboto" panose="02000000000000000000"/>
                    <a:sym typeface="Roboto" panose="02000000000000000000"/>
                  </a:rPr>
                  <a:t>Status: 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Roboto Black" panose="02000000000000000000" charset="0"/>
                    <a:cs typeface="Roboto" panose="02000000000000000000"/>
                    <a:sym typeface="Roboto"/>
                  </a:rPr>
                  <a:t>Resource confirmation.</a:t>
                </a:r>
              </a:p>
              <a:p>
                <a:pPr marL="174625" marR="0" lvl="0" indent="-174625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Roboto Black" panose="02000000000000000000" charset="0"/>
                    <a:cs typeface="Roboto" panose="02000000000000000000"/>
                    <a:sym typeface="Roboto"/>
                  </a:rPr>
                  <a:t>Drilling rig - </a:t>
                </a: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Arial" panose="020B0604020202020204"/>
                    <a:ea typeface="Roboto Black" panose="02000000000000000000" charset="0"/>
                    <a:cs typeface="Roboto" panose="02000000000000000000"/>
                    <a:sym typeface="Marlett" pitchFamily="2" charset="2"/>
                  </a:rPr>
                  <a:t></a:t>
                </a:r>
                <a:endPara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Roboto Black" panose="02000000000000000000" charset="0"/>
                  <a:cs typeface="Roboto" panose="02000000000000000000"/>
                  <a:sym typeface="Roboto"/>
                </a:endParaRPr>
              </a:p>
              <a:p>
                <a:pPr marL="174625" marR="0" lvl="0" indent="-174625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Roboto Black" panose="02000000000000000000" charset="0"/>
                    <a:cs typeface="Roboto" panose="02000000000000000000"/>
                    <a:sym typeface="Roboto"/>
                  </a:rPr>
                  <a:t>Consultancy</a:t>
                </a:r>
                <a:r>
                  <a:rPr kumimoji="0" 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Roboto Black" panose="02000000000000000000" charset="0"/>
                    <a:cs typeface="Roboto" panose="02000000000000000000"/>
                    <a:sym typeface="Marlett" pitchFamily="2" charset="2"/>
                  </a:rPr>
                  <a:t> - </a:t>
                </a: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Roboto Black" panose="02000000000000000000" charset="0"/>
                    <a:cs typeface="Roboto" panose="02000000000000000000"/>
                    <a:sym typeface="Marlett" pitchFamily="2" charset="2"/>
                  </a:rPr>
                  <a:t></a:t>
                </a:r>
              </a:p>
              <a:p>
                <a:pPr marL="174625" marR="0" lvl="0" indent="-174625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Roboto Black" panose="02000000000000000000" charset="0"/>
                    <a:cs typeface="Roboto" panose="02000000000000000000"/>
                    <a:sym typeface="Marlett" pitchFamily="2" charset="2"/>
                  </a:rPr>
                  <a:t>Contractor-</a:t>
                </a:r>
              </a:p>
              <a:p>
                <a:pPr marL="174625" marR="0" lvl="0" indent="-174625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Roboto Black" panose="02000000000000000000" charset="0"/>
                    <a:cs typeface="Roboto" panose="02000000000000000000"/>
                    <a:sym typeface="Marlett" pitchFamily="2" charset="2"/>
                  </a:rPr>
                  <a:t>Infrastructure - </a:t>
                </a:r>
              </a:p>
              <a:p>
                <a:pPr marL="174625" marR="0" lvl="0" indent="-174625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Roboto Black" panose="02000000000000000000" charset="0"/>
                    <a:cs typeface="Roboto" panose="02000000000000000000"/>
                    <a:sym typeface="Marlett" pitchFamily="2" charset="2"/>
                  </a:rPr>
                  <a:t>Consumables - </a:t>
                </a:r>
              </a:p>
              <a:p>
                <a:pPr marL="174625" marR="0" lvl="0" indent="-174625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Roboto Black" panose="02000000000000000000" charset="0"/>
                    <a:cs typeface="Roboto" panose="02000000000000000000"/>
                    <a:sym typeface="Marlett" pitchFamily="2" charset="2"/>
                  </a:rPr>
                  <a:t>Permits - </a:t>
                </a:r>
              </a:p>
              <a:p>
                <a:pPr marL="174625" marR="0" lvl="0" indent="-174625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Roboto Black" panose="02000000000000000000" charset="0"/>
                  <a:cs typeface="Roboto" panose="02000000000000000000"/>
                  <a:sym typeface="Marlett" pitchFamily="2" charset="2"/>
                </a:endParaRPr>
              </a:p>
              <a:p>
                <a:pPr marL="174625" marR="0" lvl="0" indent="-174625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Roboto Black" panose="02000000000000000000" charset="0"/>
                  <a:cs typeface="Roboto" panose="02000000000000000000"/>
                  <a:sym typeface="Marlett" pitchFamily="2" charset="2"/>
                </a:endParaRPr>
              </a:p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Roboto Black" panose="02000000000000000000" charset="0"/>
                  <a:cs typeface="Roboto" panose="02000000000000000000"/>
                  <a:sym typeface="Roboto"/>
                </a:endParaRPr>
              </a:p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Roboto Black" panose="02000000000000000000" charset="0"/>
                  <a:cs typeface="Roboto" panose="02000000000000000000"/>
                  <a:sym typeface="Roboto"/>
                </a:endParaRPr>
              </a:p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ea typeface="Roboto Black" panose="02000000000000000000" charset="0"/>
                    <a:cs typeface="Roboto" panose="02000000000000000000"/>
                    <a:sym typeface="Roboto"/>
                  </a:rPr>
                  <a:t> </a:t>
                </a:r>
              </a:p>
              <a:p>
                <a:pPr marL="173038" marR="0" lvl="0" indent="-173038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Roboto Black" panose="02000000000000000000" charset="0"/>
                  <a:cs typeface="Roboto" panose="02000000000000000000"/>
                  <a:sym typeface="Roboto"/>
                </a:endParaRPr>
              </a:p>
              <a:p>
                <a:pPr marL="173038" marR="0" lvl="0" indent="-173038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Roboto Black" panose="02000000000000000000" charset="0"/>
                  <a:cs typeface="Roboto" panose="02000000000000000000"/>
                  <a:sym typeface="Roboto"/>
                </a:endParaRPr>
              </a:p>
              <a:p>
                <a:pPr marL="173038" marR="0" lvl="0" indent="-173038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Roboto Black" panose="02000000000000000000" charset="0"/>
                  <a:cs typeface="Roboto" panose="02000000000000000000"/>
                  <a:sym typeface="Roboto"/>
                </a:endParaRPr>
              </a:p>
              <a:p>
                <a:pPr marL="173038" marR="0" lvl="0" indent="-173038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Roboto Black" panose="02000000000000000000" charset="0"/>
                  <a:cs typeface="Roboto" panose="02000000000000000000"/>
                  <a:sym typeface="Roboto"/>
                </a:endParaRPr>
              </a:p>
              <a:p>
                <a:pPr marL="173038" marR="0" lvl="0" indent="-173038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Roboto Black" panose="02000000000000000000" charset="0"/>
                  <a:cs typeface="Roboto" panose="02000000000000000000"/>
                  <a:sym typeface="Roboto"/>
                </a:endParaRPr>
              </a:p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Roboto Black" panose="02000000000000000000" charset="0"/>
                  <a:cs typeface="Roboto" panose="02000000000000000000"/>
                  <a:sym typeface="Roboto"/>
                </a:endParaRPr>
              </a:p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Roboto Black" panose="02000000000000000000" charset="0"/>
                  <a:cs typeface="Roboto" panose="02000000000000000000"/>
                  <a:sym typeface="Roboto"/>
                </a:endParaRPr>
              </a:p>
            </p:txBody>
          </p:sp>
          <p:grpSp>
            <p:nvGrpSpPr>
              <p:cNvPr id="48" name="Google Shape;1680;p45"/>
              <p:cNvGrpSpPr/>
              <p:nvPr/>
            </p:nvGrpSpPr>
            <p:grpSpPr>
              <a:xfrm>
                <a:off x="6162820" y="1240159"/>
                <a:ext cx="1714042" cy="5050096"/>
                <a:chOff x="-611783" y="930121"/>
                <a:chExt cx="1799397" cy="3787572"/>
              </a:xfrm>
            </p:grpSpPr>
            <p:sp>
              <p:nvSpPr>
                <p:cNvPr id="54" name="Google Shape;1681;p45"/>
                <p:cNvSpPr/>
                <p:nvPr/>
              </p:nvSpPr>
              <p:spPr>
                <a:xfrm>
                  <a:off x="-611783" y="1401793"/>
                  <a:ext cx="1799397" cy="3315900"/>
                </a:xfrm>
                <a:prstGeom prst="rect">
                  <a:avLst/>
                </a:prstGeom>
                <a:solidFill>
                  <a:srgbClr val="277DA1">
                    <a:alpha val="12549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65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Roboto Black" panose="02000000000000000000" charset="0"/>
                    <a:ea typeface="Roboto Black" panose="02000000000000000000" charset="0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55" name="Google Shape;1682;p45"/>
                <p:cNvSpPr/>
                <p:nvPr/>
              </p:nvSpPr>
              <p:spPr>
                <a:xfrm>
                  <a:off x="-611783" y="930121"/>
                  <a:ext cx="1799397" cy="475800"/>
                </a:xfrm>
                <a:prstGeom prst="rect">
                  <a:avLst/>
                </a:prstGeom>
                <a:solidFill>
                  <a:srgbClr val="55A6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1219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Roboto Black" panose="02000000000000000000" charset="0"/>
                      <a:cs typeface="Fira Sans Extra Condensed" panose="020B0604020202020204"/>
                      <a:sym typeface="Fira Sans Extra Condensed" panose="020B0604020202020204"/>
                    </a:rPr>
                    <a:t>L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Roboto Black" panose="02000000000000000000" charset="0"/>
                      <a:ea typeface="Roboto Black" panose="02000000000000000000" charset="0"/>
                      <a:cs typeface="Fira Sans Extra Condensed" panose="020B0604020202020204"/>
                      <a:sym typeface="Fira Sans Extra Condensed" panose="020B0604020202020204"/>
                    </a:rPr>
                    <a:t>uhoi</a:t>
                  </a:r>
                  <a:endParaRPr kumimoji="0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 Black" panose="02000000000000000000" charset="0"/>
                    <a:ea typeface="Roboto Black" panose="02000000000000000000" charset="0"/>
                    <a:cs typeface="Fira Sans Extra Condensed" panose="020B0604020202020204"/>
                    <a:sym typeface="Fira Sans Extra Condensed" panose="020B0604020202020204"/>
                  </a:endParaRPr>
                </a:p>
              </p:txBody>
            </p:sp>
          </p:grpSp>
          <p:grpSp>
            <p:nvGrpSpPr>
              <p:cNvPr id="49" name="Google Shape;1575;p45"/>
              <p:cNvGrpSpPr/>
              <p:nvPr/>
            </p:nvGrpSpPr>
            <p:grpSpPr>
              <a:xfrm>
                <a:off x="7974988" y="1253631"/>
                <a:ext cx="1768855" cy="5070015"/>
                <a:chOff x="1885614" y="940225"/>
                <a:chExt cx="1920977" cy="3802511"/>
              </a:xfrm>
            </p:grpSpPr>
            <p:sp>
              <p:nvSpPr>
                <p:cNvPr id="52" name="Google Shape;1576;p45"/>
                <p:cNvSpPr/>
                <p:nvPr/>
              </p:nvSpPr>
              <p:spPr>
                <a:xfrm>
                  <a:off x="1885614" y="1426836"/>
                  <a:ext cx="1917033" cy="3315900"/>
                </a:xfrm>
                <a:prstGeom prst="rect">
                  <a:avLst/>
                </a:prstGeom>
                <a:solidFill>
                  <a:srgbClr val="3C8A97">
                    <a:alpha val="12549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65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Roboto Black" panose="02000000000000000000" charset="0"/>
                    <a:ea typeface="Roboto Black" panose="02000000000000000000" charset="0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53" name="Google Shape;1577;p45"/>
                <p:cNvSpPr/>
                <p:nvPr/>
              </p:nvSpPr>
              <p:spPr>
                <a:xfrm>
                  <a:off x="1889558" y="940225"/>
                  <a:ext cx="1917033" cy="47580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1219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Roboto Black" panose="02000000000000000000" charset="0"/>
                      <a:ea typeface="Roboto Black" panose="02000000000000000000" charset="0"/>
                      <a:cs typeface="Fira Sans Extra Condensed" panose="020B0604020202020204"/>
                      <a:sym typeface="Fira Sans Extra Condensed" panose="020B0604020202020204"/>
                    </a:rPr>
                    <a:t>Natron</a:t>
                  </a:r>
                  <a:endParaRPr kumimoji="0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 Black" panose="02000000000000000000" charset="0"/>
                    <a:ea typeface="Roboto Black" panose="02000000000000000000" charset="0"/>
                    <a:cs typeface="Fira Sans Extra Condensed" panose="020B0604020202020204"/>
                    <a:sym typeface="Fira Sans Extra Condensed" panose="020B0604020202020204"/>
                  </a:endParaRPr>
                </a:p>
              </p:txBody>
            </p:sp>
          </p:grpSp>
        </p:grpSp>
        <p:sp>
          <p:nvSpPr>
            <p:cNvPr id="41" name="Google Shape;1682;p45"/>
            <p:cNvSpPr/>
            <p:nvPr/>
          </p:nvSpPr>
          <p:spPr>
            <a:xfrm>
              <a:off x="2128507" y="2225993"/>
              <a:ext cx="7265528" cy="34900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 panose="02000000000000000000" charset="0"/>
                  <a:ea typeface="Roboto Black" panose="02000000000000000000" charset="0"/>
                  <a:cs typeface="Fira Sans Extra Condensed" panose="020B0604020202020204"/>
                  <a:sym typeface="Fira Sans Extra Condensed" panose="020B0604020202020204"/>
                </a:rPr>
                <a:t>Geo-scientific explorations completed 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 panose="02000000000000000000" charset="0"/>
                <a:ea typeface="Roboto Black" panose="02000000000000000000" charset="0"/>
                <a:cs typeface="Fira Sans Extra Condensed" panose="020B0604020202020204"/>
                <a:sym typeface="Fira Sans Extra Condensed" panose="020B0604020202020204"/>
              </a:endParaRP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526A9DEB-5BE1-45AC-88FF-09D29454C910}"/>
              </a:ext>
            </a:extLst>
          </p:cNvPr>
          <p:cNvSpPr txBox="1"/>
          <p:nvPr/>
        </p:nvSpPr>
        <p:spPr>
          <a:xfrm>
            <a:off x="0" y="177406"/>
            <a:ext cx="12192000" cy="6771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rPr>
              <a:t>Status of Flagship Projects</a:t>
            </a:r>
            <a:endParaRPr kumimoji="0" lang="en-GB" sz="3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charset="0"/>
              <a:ea typeface="Roboto" panose="02000000000000000000" charset="0"/>
              <a:cs typeface="Arial" panose="020B0604020202020204"/>
              <a:sym typeface="Arial" panose="020B0604020202020204"/>
            </a:endParaRPr>
          </a:p>
        </p:txBody>
      </p:sp>
      <p:sp>
        <p:nvSpPr>
          <p:cNvPr id="64" name="Google Shape;1684;p45">
            <a:extLst>
              <a:ext uri="{FF2B5EF4-FFF2-40B4-BE49-F238E27FC236}">
                <a16:creationId xmlns:a16="http://schemas.microsoft.com/office/drawing/2014/main" id="{9C7719A9-C49D-41D7-9664-688760986AA9}"/>
              </a:ext>
            </a:extLst>
          </p:cNvPr>
          <p:cNvSpPr txBox="1"/>
          <p:nvPr/>
        </p:nvSpPr>
        <p:spPr>
          <a:xfrm>
            <a:off x="2453764" y="1985508"/>
            <a:ext cx="2515801" cy="479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Resource: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High temp. (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Roboto Black" panose="02000000000000000000" charset="0"/>
                <a:cs typeface="Roboto" panose="02000000000000000000"/>
                <a:sym typeface="Arial" panose="020B0604020202020204"/>
              </a:rPr>
              <a:t>&gt;140°C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).</a:t>
            </a: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Roboto Black" panose="02000000000000000000" charset="0"/>
              <a:cs typeface="Roboto" panose="02000000000000000000"/>
              <a:sym typeface="Roboto" panose="02000000000000000000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Components: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Roboto Black" panose="02000000000000000000" charset="0"/>
                <a:cs typeface="Roboto" panose="02000000000000000000"/>
                <a:sym typeface="Roboto"/>
              </a:rPr>
              <a:t>Steam Field, Power Plant, T/Line. 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Cost: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$288million.</a:t>
            </a: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 panose="02000000000000000000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Financing: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Public/ PPP/IPP.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 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Status: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Resource confirmation.</a:t>
            </a:r>
          </a:p>
          <a:p>
            <a:pPr marL="174625" marR="0" lvl="0" indent="-174625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Roboto Black" panose="02000000000000000000" charset="0"/>
                <a:cs typeface="Roboto" panose="02000000000000000000"/>
                <a:sym typeface="Roboto"/>
              </a:rPr>
              <a:t>Consultancy</a:t>
            </a: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Roboto Black" panose="02000000000000000000" charset="0"/>
                <a:cs typeface="Roboto" panose="02000000000000000000"/>
                <a:sym typeface="Marlett" pitchFamily="2" charset="2"/>
              </a:rPr>
              <a:t> -  ongoing</a:t>
            </a:r>
          </a:p>
          <a:p>
            <a:pPr marL="174625" marR="0" lvl="0" indent="-174625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Roboto Black" panose="02000000000000000000" charset="0"/>
                <a:cs typeface="Roboto" panose="02000000000000000000"/>
                <a:sym typeface="Marlett" pitchFamily="2" charset="2"/>
              </a:rPr>
              <a:t>Permits - </a:t>
            </a:r>
          </a:p>
          <a:p>
            <a:pPr marL="174625" marR="0" lvl="0" indent="-174625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Roboto Black" panose="02000000000000000000" charset="0"/>
                <a:cs typeface="Roboto" panose="02000000000000000000"/>
                <a:sym typeface="Marlett" pitchFamily="2" charset="2"/>
              </a:rPr>
              <a:t>Fund mob. – ongoing.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 </a:t>
            </a: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</p:txBody>
      </p:sp>
      <p:sp>
        <p:nvSpPr>
          <p:cNvPr id="66" name="Google Shape;1684;p45">
            <a:extLst>
              <a:ext uri="{FF2B5EF4-FFF2-40B4-BE49-F238E27FC236}">
                <a16:creationId xmlns:a16="http://schemas.microsoft.com/office/drawing/2014/main" id="{B928B1FE-D108-4D6E-A62A-2D8F9CD8ACC6}"/>
              </a:ext>
            </a:extLst>
          </p:cNvPr>
          <p:cNvSpPr txBox="1"/>
          <p:nvPr/>
        </p:nvSpPr>
        <p:spPr>
          <a:xfrm>
            <a:off x="4910018" y="1918983"/>
            <a:ext cx="2300774" cy="4761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Resource: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Medium temp. (112 ± 16⁰C).</a:t>
            </a: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Roboto Black" panose="02000000000000000000" charset="0"/>
              <a:cs typeface="Roboto" panose="02000000000000000000"/>
              <a:sym typeface="Roboto" panose="02000000000000000000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Components: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Roboto Black" panose="02000000000000000000" charset="0"/>
                <a:cs typeface="Roboto" panose="02000000000000000000"/>
                <a:sym typeface="Roboto"/>
              </a:rPr>
              <a:t>Steam Field, Power Plant, T/Line &amp; direct uses. 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Cost: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$32million.</a:t>
            </a: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 panose="02000000000000000000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Financing: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Public/ PPP/IPP.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 </a:t>
            </a: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 panose="02000000000000000000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Status: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Resource confirmation, fund mobilization.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Permits: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EIA, PLs, land obtained.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 </a:t>
            </a: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</p:txBody>
      </p:sp>
      <p:sp>
        <p:nvSpPr>
          <p:cNvPr id="67" name="Google Shape;1684;p45">
            <a:extLst>
              <a:ext uri="{FF2B5EF4-FFF2-40B4-BE49-F238E27FC236}">
                <a16:creationId xmlns:a16="http://schemas.microsoft.com/office/drawing/2014/main" id="{3714753B-2268-46AE-B92C-9EAF663D61C7}"/>
              </a:ext>
            </a:extLst>
          </p:cNvPr>
          <p:cNvSpPr txBox="1"/>
          <p:nvPr/>
        </p:nvSpPr>
        <p:spPr>
          <a:xfrm>
            <a:off x="7344276" y="1939114"/>
            <a:ext cx="2300774" cy="4794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Resource: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Medium temp. (95 - 145⁰C).</a:t>
            </a: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 panose="02000000000000000000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Components: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Roboto Black" panose="02000000000000000000" charset="0"/>
                <a:cs typeface="Roboto" panose="02000000000000000000"/>
                <a:sym typeface="Roboto"/>
              </a:rPr>
              <a:t>Steam Field, Power Plant, T/Line &amp; direct uses. 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Cost: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$32million.</a:t>
            </a: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Financing: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Public/ PPP/IPP.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 </a:t>
            </a: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 panose="02000000000000000000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Status: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Resource confirmation, fund mobilization.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Permits: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EIA, PLs, land obtained.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 </a:t>
            </a: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</p:txBody>
      </p:sp>
      <p:sp>
        <p:nvSpPr>
          <p:cNvPr id="68" name="Google Shape;1684;p45">
            <a:extLst>
              <a:ext uri="{FF2B5EF4-FFF2-40B4-BE49-F238E27FC236}">
                <a16:creationId xmlns:a16="http://schemas.microsoft.com/office/drawing/2014/main" id="{998422A5-BAC1-408F-824A-6025467A41EE}"/>
              </a:ext>
            </a:extLst>
          </p:cNvPr>
          <p:cNvSpPr txBox="1"/>
          <p:nvPr/>
        </p:nvSpPr>
        <p:spPr>
          <a:xfrm>
            <a:off x="9768668" y="2073240"/>
            <a:ext cx="2353059" cy="48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Cost: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$228 million.</a:t>
            </a: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Financing: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Public/ PPP/IPP.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 </a:t>
            </a: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Resource: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High temp. system</a:t>
            </a: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 panose="02000000000000000000"/>
              </a:rPr>
              <a:t>Components: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Steam Field, Power Plant, T/Line &amp; direct uses. 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Status: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Detailed exploration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Permits: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ESIA,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PLs.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Roboto Black" panose="02000000000000000000" charset="0"/>
                <a:cs typeface="Roboto" panose="02000000000000000000"/>
                <a:sym typeface="Roboto"/>
              </a:rPr>
              <a:t> </a:t>
            </a: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173038" marR="0" lvl="0" indent="-173038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Roboto Black" panose="02000000000000000000" charset="0"/>
              <a:cs typeface="Roboto" panose="02000000000000000000"/>
              <a:sym typeface="Roboto"/>
            </a:endParaRPr>
          </a:p>
        </p:txBody>
      </p:sp>
      <p:sp>
        <p:nvSpPr>
          <p:cNvPr id="31" name="Google Shape;1682;p45">
            <a:extLst>
              <a:ext uri="{FF2B5EF4-FFF2-40B4-BE49-F238E27FC236}">
                <a16:creationId xmlns:a16="http://schemas.microsoft.com/office/drawing/2014/main" id="{E3512E26-D551-44EF-AC09-6FBA8AEFC6B1}"/>
              </a:ext>
            </a:extLst>
          </p:cNvPr>
          <p:cNvSpPr/>
          <p:nvPr/>
        </p:nvSpPr>
        <p:spPr>
          <a:xfrm>
            <a:off x="9773434" y="1595008"/>
            <a:ext cx="2296940" cy="47327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 panose="02000000000000000000" charset="0"/>
                <a:ea typeface="Roboto Black" panose="02000000000000000000" charset="0"/>
                <a:cs typeface="Fira Sans Extra Condensed" panose="020B0604020202020204"/>
                <a:sym typeface="Fira Sans Extra Condensed" panose="020B0604020202020204"/>
              </a:rPr>
              <a:t>Exploration on Progress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Black" panose="02000000000000000000" charset="0"/>
              <a:ea typeface="Roboto Black" panose="02000000000000000000" charset="0"/>
              <a:cs typeface="Fira Sans Extra Condensed" panose="020B0604020202020204"/>
              <a:sym typeface="Fira Sans Extra Condensed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E5E0E4-18B1-4B2F-9316-C633778B44C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1997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969D3B-C425-45FD-B56B-E6BD68A58F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4709" y="0"/>
            <a:ext cx="3697291" cy="249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42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679ADD-9455-465A-9BE3-34804EC4271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8593" y="236084"/>
            <a:ext cx="4968989" cy="33126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CA6B35-738C-424E-93B0-BD109A012C9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887" y="236084"/>
            <a:ext cx="5889171" cy="33126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DE281B-325E-4CE0-8EC1-01817A18316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886" y="3701213"/>
            <a:ext cx="5889171" cy="31367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D30994-36B2-4973-98E7-2D772AFB382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320"/>
          <a:stretch/>
        </p:blipFill>
        <p:spPr>
          <a:xfrm>
            <a:off x="6718594" y="3721248"/>
            <a:ext cx="4968989" cy="311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428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198D67-906F-4839-B34A-00471A8E627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8664"/>
            <a:ext cx="12184219" cy="6460671"/>
          </a:xfrm>
          <a:prstGeom prst="rect">
            <a:avLst/>
          </a:prstGeom>
        </p:spPr>
      </p:pic>
      <p:sp>
        <p:nvSpPr>
          <p:cNvPr id="3" name="Google Shape;1233;p40">
            <a:extLst>
              <a:ext uri="{FF2B5EF4-FFF2-40B4-BE49-F238E27FC236}">
                <a16:creationId xmlns:a16="http://schemas.microsoft.com/office/drawing/2014/main" id="{C70FE07E-3FA5-4118-B232-7F79B4517592}"/>
              </a:ext>
            </a:extLst>
          </p:cNvPr>
          <p:cNvSpPr txBox="1"/>
          <p:nvPr/>
        </p:nvSpPr>
        <p:spPr>
          <a:xfrm>
            <a:off x="8833224" y="198664"/>
            <a:ext cx="3350995" cy="2275595"/>
          </a:xfrm>
          <a:prstGeom prst="rect">
            <a:avLst/>
          </a:prstGeom>
          <a:solidFill>
            <a:srgbClr val="C1D71D"/>
          </a:solidFill>
          <a:ln>
            <a:solidFill>
              <a:srgbClr val="92D050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b="1" u="sng" dirty="0">
                <a:solidFill>
                  <a:srgbClr val="FFFFFF"/>
                </a:solidFill>
                <a:latin typeface="Roboto" panose="02000000000000000000" charset="0"/>
                <a:ea typeface="Roboto" panose="02000000000000000000" charset="0"/>
                <a:sym typeface="Fira Sans Extra Condensed Medium"/>
              </a:rPr>
              <a:t>Songwe Prospect</a:t>
            </a:r>
          </a:p>
          <a:p>
            <a:pPr marL="285750" marR="0" lvl="0" indent="-285750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TZ" sz="1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Located in Songwe Region, southwestern Tanzania.</a:t>
            </a:r>
          </a:p>
          <a:p>
            <a:pPr marL="285750" marR="0" lvl="0" indent="-285750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TZ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East African Rift System (EARS)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.</a:t>
            </a:r>
            <a:endParaRPr lang="en-TZ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marL="285750" marR="0" lvl="0" indent="-285750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TZ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</a:t>
            </a:r>
            <a:r>
              <a:rPr lang="en-TZ" sz="1800" dirty="0">
                <a:latin typeface="Calibri" panose="020F0502020204030204" pitchFamily="34" charset="0"/>
                <a:ea typeface="DengXian" panose="02010600030101010101" pitchFamily="2" charset="-122"/>
              </a:rPr>
              <a:t>L</a:t>
            </a:r>
            <a:r>
              <a:rPr lang="en-TZ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ow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to</a:t>
            </a:r>
            <a:r>
              <a:rPr lang="en-TZ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medium-temperature geothermal system (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&gt;</a:t>
            </a:r>
            <a:r>
              <a:rPr lang="en-TZ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86°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C on surface).</a:t>
            </a:r>
            <a:endParaRPr kumimoji="0" sz="2000" b="1" i="0" u="sng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charset="0"/>
              <a:ea typeface="Roboto" panose="02000000000000000000" charset="0"/>
              <a:cs typeface="Arial" panose="020B0604020202020204"/>
              <a:sym typeface="Fira Sans Extra Condensed Medium"/>
            </a:endParaRPr>
          </a:p>
        </p:txBody>
      </p:sp>
    </p:spTree>
    <p:extLst>
      <p:ext uri="{BB962C8B-B14F-4D97-AF65-F5344CB8AC3E}">
        <p14:creationId xmlns:p14="http://schemas.microsoft.com/office/powerpoint/2010/main" val="3019427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>
          <a:extLst>
            <a:ext uri="{FF2B5EF4-FFF2-40B4-BE49-F238E27FC236}">
              <a16:creationId xmlns:a16="http://schemas.microsoft.com/office/drawing/2014/main" id="{80C8D850-C447-5808-566C-20E087898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1EFE8E1-B150-8FEC-DED7-1CC4E0A50AD7}"/>
              </a:ext>
            </a:extLst>
          </p:cNvPr>
          <p:cNvGrpSpPr/>
          <p:nvPr/>
        </p:nvGrpSpPr>
        <p:grpSpPr>
          <a:xfrm>
            <a:off x="-21753" y="0"/>
            <a:ext cx="3233056" cy="6864083"/>
            <a:chOff x="1" y="0"/>
            <a:chExt cx="3233056" cy="686408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57E1C39-D878-D8DB-2AA5-432A1E858241}"/>
                </a:ext>
              </a:extLst>
            </p:cNvPr>
            <p:cNvSpPr/>
            <p:nvPr/>
          </p:nvSpPr>
          <p:spPr>
            <a:xfrm>
              <a:off x="1" y="0"/>
              <a:ext cx="2808513" cy="68640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264C7EA-3CEE-4714-6AE3-9DABD246B839}"/>
                </a:ext>
              </a:extLst>
            </p:cNvPr>
            <p:cNvSpPr/>
            <p:nvPr/>
          </p:nvSpPr>
          <p:spPr>
            <a:xfrm>
              <a:off x="2808514" y="5"/>
              <a:ext cx="424543" cy="6857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</p:grpSp>
      <p:grpSp>
        <p:nvGrpSpPr>
          <p:cNvPr id="138" name="Google Shape;339;p18">
            <a:extLst>
              <a:ext uri="{FF2B5EF4-FFF2-40B4-BE49-F238E27FC236}">
                <a16:creationId xmlns:a16="http://schemas.microsoft.com/office/drawing/2014/main" id="{9C19EE5F-3176-D145-2718-421041DF3F64}"/>
              </a:ext>
            </a:extLst>
          </p:cNvPr>
          <p:cNvGrpSpPr/>
          <p:nvPr/>
        </p:nvGrpSpPr>
        <p:grpSpPr>
          <a:xfrm>
            <a:off x="4095844" y="2357620"/>
            <a:ext cx="516920" cy="438210"/>
            <a:chOff x="4201901" y="-2078938"/>
            <a:chExt cx="822775" cy="727650"/>
          </a:xfrm>
        </p:grpSpPr>
        <p:sp>
          <p:nvSpPr>
            <p:cNvPr id="139" name="Google Shape;340;p18">
              <a:extLst>
                <a:ext uri="{FF2B5EF4-FFF2-40B4-BE49-F238E27FC236}">
                  <a16:creationId xmlns:a16="http://schemas.microsoft.com/office/drawing/2014/main" id="{78FBE71B-34F6-77AE-3EC5-A95001C9E15A}"/>
                </a:ext>
              </a:extLst>
            </p:cNvPr>
            <p:cNvSpPr/>
            <p:nvPr/>
          </p:nvSpPr>
          <p:spPr>
            <a:xfrm>
              <a:off x="4584001" y="-1692788"/>
              <a:ext cx="58575" cy="135000"/>
            </a:xfrm>
            <a:custGeom>
              <a:avLst/>
              <a:gdLst/>
              <a:ahLst/>
              <a:cxnLst/>
              <a:rect l="l" t="t" r="r" b="b"/>
              <a:pathLst>
                <a:path w="2343" h="5400" extrusionOk="0">
                  <a:moveTo>
                    <a:pt x="1" y="1"/>
                  </a:moveTo>
                  <a:lnTo>
                    <a:pt x="1" y="4846"/>
                  </a:lnTo>
                  <a:lnTo>
                    <a:pt x="1171" y="5399"/>
                  </a:lnTo>
                  <a:lnTo>
                    <a:pt x="2342" y="4846"/>
                  </a:lnTo>
                  <a:lnTo>
                    <a:pt x="23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0" name="Google Shape;341;p18">
              <a:extLst>
                <a:ext uri="{FF2B5EF4-FFF2-40B4-BE49-F238E27FC236}">
                  <a16:creationId xmlns:a16="http://schemas.microsoft.com/office/drawing/2014/main" id="{8782E713-15DD-47FA-88F9-048AB8DCE8C3}"/>
                </a:ext>
              </a:extLst>
            </p:cNvPr>
            <p:cNvSpPr/>
            <p:nvPr/>
          </p:nvSpPr>
          <p:spPr>
            <a:xfrm>
              <a:off x="4201901" y="-1741563"/>
              <a:ext cx="822775" cy="390275"/>
            </a:xfrm>
            <a:custGeom>
              <a:avLst/>
              <a:gdLst/>
              <a:ahLst/>
              <a:cxnLst/>
              <a:rect l="l" t="t" r="r" b="b"/>
              <a:pathLst>
                <a:path w="32911" h="15611" extrusionOk="0">
                  <a:moveTo>
                    <a:pt x="0" y="1"/>
                  </a:moveTo>
                  <a:lnTo>
                    <a:pt x="0" y="15610"/>
                  </a:lnTo>
                  <a:lnTo>
                    <a:pt x="32910" y="15610"/>
                  </a:lnTo>
                  <a:lnTo>
                    <a:pt x="32910" y="1"/>
                  </a:lnTo>
                  <a:lnTo>
                    <a:pt x="19577" y="5074"/>
                  </a:lnTo>
                  <a:lnTo>
                    <a:pt x="19577" y="8033"/>
                  </a:lnTo>
                  <a:lnTo>
                    <a:pt x="16455" y="9464"/>
                  </a:lnTo>
                  <a:lnTo>
                    <a:pt x="13333" y="8033"/>
                  </a:lnTo>
                  <a:lnTo>
                    <a:pt x="13333" y="507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1" name="Google Shape;342;p18">
              <a:extLst>
                <a:ext uri="{FF2B5EF4-FFF2-40B4-BE49-F238E27FC236}">
                  <a16:creationId xmlns:a16="http://schemas.microsoft.com/office/drawing/2014/main" id="{BC7A3121-A34C-4A2F-D776-C4B4614EA52E}"/>
                </a:ext>
              </a:extLst>
            </p:cNvPr>
            <p:cNvSpPr/>
            <p:nvPr/>
          </p:nvSpPr>
          <p:spPr>
            <a:xfrm>
              <a:off x="4201901" y="-2078938"/>
              <a:ext cx="822775" cy="412200"/>
            </a:xfrm>
            <a:custGeom>
              <a:avLst/>
              <a:gdLst/>
              <a:ahLst/>
              <a:cxnLst/>
              <a:rect l="l" t="t" r="r" b="b"/>
              <a:pathLst>
                <a:path w="32911" h="16488" extrusionOk="0">
                  <a:moveTo>
                    <a:pt x="20325" y="1951"/>
                  </a:moveTo>
                  <a:lnTo>
                    <a:pt x="20325" y="4423"/>
                  </a:lnTo>
                  <a:lnTo>
                    <a:pt x="12585" y="4423"/>
                  </a:lnTo>
                  <a:lnTo>
                    <a:pt x="12585" y="1951"/>
                  </a:lnTo>
                  <a:close/>
                  <a:moveTo>
                    <a:pt x="10667" y="0"/>
                  </a:moveTo>
                  <a:lnTo>
                    <a:pt x="10667" y="4423"/>
                  </a:lnTo>
                  <a:lnTo>
                    <a:pt x="0" y="4423"/>
                  </a:lnTo>
                  <a:lnTo>
                    <a:pt x="0" y="11415"/>
                  </a:lnTo>
                  <a:lnTo>
                    <a:pt x="13366" y="16488"/>
                  </a:lnTo>
                  <a:lnTo>
                    <a:pt x="13366" y="13496"/>
                  </a:lnTo>
                  <a:lnTo>
                    <a:pt x="19577" y="13496"/>
                  </a:lnTo>
                  <a:lnTo>
                    <a:pt x="19577" y="16488"/>
                  </a:lnTo>
                  <a:lnTo>
                    <a:pt x="32910" y="11415"/>
                  </a:lnTo>
                  <a:lnTo>
                    <a:pt x="32910" y="4423"/>
                  </a:lnTo>
                  <a:lnTo>
                    <a:pt x="22276" y="4423"/>
                  </a:lnTo>
                  <a:lnTo>
                    <a:pt x="22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0" name="Google Shape;1070;p35">
            <a:extLst>
              <a:ext uri="{FF2B5EF4-FFF2-40B4-BE49-F238E27FC236}">
                <a16:creationId xmlns:a16="http://schemas.microsoft.com/office/drawing/2014/main" id="{9197F710-2B2E-8EE0-9972-9D96DBB77304}"/>
              </a:ext>
            </a:extLst>
          </p:cNvPr>
          <p:cNvGrpSpPr/>
          <p:nvPr/>
        </p:nvGrpSpPr>
        <p:grpSpPr>
          <a:xfrm>
            <a:off x="8790300" y="2033153"/>
            <a:ext cx="601965" cy="492807"/>
            <a:chOff x="1147105" y="3304887"/>
            <a:chExt cx="412742" cy="411998"/>
          </a:xfrm>
        </p:grpSpPr>
        <p:sp>
          <p:nvSpPr>
            <p:cNvPr id="221" name="Google Shape;1071;p35">
              <a:extLst>
                <a:ext uri="{FF2B5EF4-FFF2-40B4-BE49-F238E27FC236}">
                  <a16:creationId xmlns:a16="http://schemas.microsoft.com/office/drawing/2014/main" id="{FB5048B7-CCCF-CAD0-C8EA-8241793A9627}"/>
                </a:ext>
              </a:extLst>
            </p:cNvPr>
            <p:cNvSpPr/>
            <p:nvPr/>
          </p:nvSpPr>
          <p:spPr>
            <a:xfrm>
              <a:off x="1147105" y="3304887"/>
              <a:ext cx="412742" cy="411998"/>
            </a:xfrm>
            <a:custGeom>
              <a:avLst/>
              <a:gdLst/>
              <a:ahLst/>
              <a:cxnLst/>
              <a:rect l="l" t="t" r="r" b="b"/>
              <a:pathLst>
                <a:path w="5076" h="5067" extrusionOk="0">
                  <a:moveTo>
                    <a:pt x="3003" y="297"/>
                  </a:moveTo>
                  <a:cubicBezTo>
                    <a:pt x="3031" y="297"/>
                    <a:pt x="3067" y="302"/>
                    <a:pt x="3103" y="338"/>
                  </a:cubicBezTo>
                  <a:lnTo>
                    <a:pt x="3529" y="754"/>
                  </a:lnTo>
                  <a:cubicBezTo>
                    <a:pt x="3569" y="804"/>
                    <a:pt x="3569" y="853"/>
                    <a:pt x="3569" y="893"/>
                  </a:cubicBezTo>
                  <a:lnTo>
                    <a:pt x="2974" y="893"/>
                  </a:lnTo>
                  <a:lnTo>
                    <a:pt x="2974" y="298"/>
                  </a:lnTo>
                  <a:cubicBezTo>
                    <a:pt x="2982" y="298"/>
                    <a:pt x="2992" y="297"/>
                    <a:pt x="3003" y="297"/>
                  </a:cubicBezTo>
                  <a:close/>
                  <a:moveTo>
                    <a:pt x="4629" y="1760"/>
                  </a:moveTo>
                  <a:cubicBezTo>
                    <a:pt x="4667" y="1760"/>
                    <a:pt x="4704" y="1775"/>
                    <a:pt x="4729" y="1805"/>
                  </a:cubicBezTo>
                  <a:cubicBezTo>
                    <a:pt x="4788" y="1864"/>
                    <a:pt x="4788" y="1954"/>
                    <a:pt x="4729" y="2014"/>
                  </a:cubicBezTo>
                  <a:lnTo>
                    <a:pt x="4580" y="2162"/>
                  </a:lnTo>
                  <a:lnTo>
                    <a:pt x="4372" y="1954"/>
                  </a:lnTo>
                  <a:lnTo>
                    <a:pt x="4521" y="1805"/>
                  </a:lnTo>
                  <a:cubicBezTo>
                    <a:pt x="4550" y="1775"/>
                    <a:pt x="4590" y="1760"/>
                    <a:pt x="4629" y="1760"/>
                  </a:cubicBezTo>
                  <a:close/>
                  <a:moveTo>
                    <a:pt x="4164" y="2162"/>
                  </a:moveTo>
                  <a:lnTo>
                    <a:pt x="4372" y="2380"/>
                  </a:lnTo>
                  <a:lnTo>
                    <a:pt x="3658" y="3094"/>
                  </a:lnTo>
                  <a:lnTo>
                    <a:pt x="3450" y="2886"/>
                  </a:lnTo>
                  <a:cubicBezTo>
                    <a:pt x="3559" y="2767"/>
                    <a:pt x="4054" y="2271"/>
                    <a:pt x="4164" y="2162"/>
                  </a:cubicBezTo>
                  <a:close/>
                  <a:moveTo>
                    <a:pt x="3232" y="3094"/>
                  </a:moveTo>
                  <a:lnTo>
                    <a:pt x="3450" y="3302"/>
                  </a:lnTo>
                  <a:lnTo>
                    <a:pt x="3361" y="3382"/>
                  </a:lnTo>
                  <a:lnTo>
                    <a:pt x="3054" y="3490"/>
                  </a:lnTo>
                  <a:lnTo>
                    <a:pt x="3153" y="3173"/>
                  </a:lnTo>
                  <a:lnTo>
                    <a:pt x="3232" y="3094"/>
                  </a:lnTo>
                  <a:close/>
                  <a:moveTo>
                    <a:pt x="2677" y="298"/>
                  </a:moveTo>
                  <a:lnTo>
                    <a:pt x="2677" y="1042"/>
                  </a:lnTo>
                  <a:cubicBezTo>
                    <a:pt x="2677" y="1121"/>
                    <a:pt x="2746" y="1190"/>
                    <a:pt x="2825" y="1190"/>
                  </a:cubicBezTo>
                  <a:lnTo>
                    <a:pt x="3569" y="1190"/>
                  </a:lnTo>
                  <a:lnTo>
                    <a:pt x="3569" y="2340"/>
                  </a:lnTo>
                  <a:lnTo>
                    <a:pt x="3133" y="2776"/>
                  </a:lnTo>
                  <a:lnTo>
                    <a:pt x="2924" y="2985"/>
                  </a:lnTo>
                  <a:cubicBezTo>
                    <a:pt x="2905" y="3005"/>
                    <a:pt x="2895" y="3025"/>
                    <a:pt x="2885" y="3045"/>
                  </a:cubicBezTo>
                  <a:lnTo>
                    <a:pt x="2677" y="3679"/>
                  </a:lnTo>
                  <a:cubicBezTo>
                    <a:pt x="2657" y="3728"/>
                    <a:pt x="2667" y="3788"/>
                    <a:pt x="2706" y="3827"/>
                  </a:cubicBezTo>
                  <a:cubicBezTo>
                    <a:pt x="2736" y="3857"/>
                    <a:pt x="2778" y="3871"/>
                    <a:pt x="2823" y="3871"/>
                  </a:cubicBezTo>
                  <a:cubicBezTo>
                    <a:pt x="2837" y="3871"/>
                    <a:pt x="2851" y="3869"/>
                    <a:pt x="2865" y="3867"/>
                  </a:cubicBezTo>
                  <a:lnTo>
                    <a:pt x="3490" y="3649"/>
                  </a:lnTo>
                  <a:cubicBezTo>
                    <a:pt x="3519" y="3649"/>
                    <a:pt x="3539" y="3629"/>
                    <a:pt x="3549" y="3620"/>
                  </a:cubicBezTo>
                  <a:lnTo>
                    <a:pt x="3569" y="3600"/>
                  </a:lnTo>
                  <a:lnTo>
                    <a:pt x="3569" y="4620"/>
                  </a:lnTo>
                  <a:cubicBezTo>
                    <a:pt x="3569" y="4700"/>
                    <a:pt x="3499" y="4769"/>
                    <a:pt x="3420" y="4769"/>
                  </a:cubicBezTo>
                  <a:lnTo>
                    <a:pt x="446" y="4769"/>
                  </a:lnTo>
                  <a:cubicBezTo>
                    <a:pt x="367" y="4769"/>
                    <a:pt x="298" y="4700"/>
                    <a:pt x="298" y="4620"/>
                  </a:cubicBezTo>
                  <a:lnTo>
                    <a:pt x="298" y="447"/>
                  </a:lnTo>
                  <a:cubicBezTo>
                    <a:pt x="298" y="358"/>
                    <a:pt x="367" y="298"/>
                    <a:pt x="446" y="298"/>
                  </a:cubicBezTo>
                  <a:close/>
                  <a:moveTo>
                    <a:pt x="446" y="1"/>
                  </a:moveTo>
                  <a:cubicBezTo>
                    <a:pt x="208" y="1"/>
                    <a:pt x="0" y="199"/>
                    <a:pt x="0" y="447"/>
                  </a:cubicBezTo>
                  <a:lnTo>
                    <a:pt x="0" y="4620"/>
                  </a:lnTo>
                  <a:cubicBezTo>
                    <a:pt x="0" y="4869"/>
                    <a:pt x="208" y="5067"/>
                    <a:pt x="446" y="5067"/>
                  </a:cubicBezTo>
                  <a:lnTo>
                    <a:pt x="3420" y="5067"/>
                  </a:lnTo>
                  <a:cubicBezTo>
                    <a:pt x="3668" y="5067"/>
                    <a:pt x="3866" y="4869"/>
                    <a:pt x="3866" y="4620"/>
                  </a:cubicBezTo>
                  <a:lnTo>
                    <a:pt x="3866" y="3302"/>
                  </a:lnTo>
                  <a:lnTo>
                    <a:pt x="4947" y="2221"/>
                  </a:lnTo>
                  <a:cubicBezTo>
                    <a:pt x="5026" y="2133"/>
                    <a:pt x="5076" y="2023"/>
                    <a:pt x="5076" y="1904"/>
                  </a:cubicBezTo>
                  <a:cubicBezTo>
                    <a:pt x="5076" y="1795"/>
                    <a:pt x="5026" y="1677"/>
                    <a:pt x="4947" y="1597"/>
                  </a:cubicBezTo>
                  <a:cubicBezTo>
                    <a:pt x="4857" y="1508"/>
                    <a:pt x="4743" y="1463"/>
                    <a:pt x="4629" y="1463"/>
                  </a:cubicBezTo>
                  <a:cubicBezTo>
                    <a:pt x="4515" y="1463"/>
                    <a:pt x="4401" y="1508"/>
                    <a:pt x="4312" y="1597"/>
                  </a:cubicBezTo>
                  <a:lnTo>
                    <a:pt x="3866" y="2043"/>
                  </a:lnTo>
                  <a:lnTo>
                    <a:pt x="3866" y="864"/>
                  </a:lnTo>
                  <a:cubicBezTo>
                    <a:pt x="3866" y="745"/>
                    <a:pt x="3817" y="635"/>
                    <a:pt x="3737" y="546"/>
                  </a:cubicBezTo>
                  <a:lnTo>
                    <a:pt x="3311" y="130"/>
                  </a:lnTo>
                  <a:cubicBezTo>
                    <a:pt x="3232" y="40"/>
                    <a:pt x="3123" y="1"/>
                    <a:pt x="30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2" name="Google Shape;1072;p35">
              <a:extLst>
                <a:ext uri="{FF2B5EF4-FFF2-40B4-BE49-F238E27FC236}">
                  <a16:creationId xmlns:a16="http://schemas.microsoft.com/office/drawing/2014/main" id="{B7BDAC74-D401-99FD-23B1-58B5B3115B61}"/>
                </a:ext>
              </a:extLst>
            </p:cNvPr>
            <p:cNvSpPr/>
            <p:nvPr/>
          </p:nvSpPr>
          <p:spPr>
            <a:xfrm>
              <a:off x="1211392" y="3425796"/>
              <a:ext cx="193524" cy="24312"/>
            </a:xfrm>
            <a:custGeom>
              <a:avLst/>
              <a:gdLst/>
              <a:ahLst/>
              <a:cxnLst/>
              <a:rect l="l" t="t" r="r" b="b"/>
              <a:pathLst>
                <a:path w="2380" h="299" extrusionOk="0">
                  <a:moveTo>
                    <a:pt x="148" y="1"/>
                  </a:moveTo>
                  <a:cubicBezTo>
                    <a:pt x="69" y="1"/>
                    <a:pt x="0" y="60"/>
                    <a:pt x="0" y="150"/>
                  </a:cubicBezTo>
                  <a:cubicBezTo>
                    <a:pt x="0" y="229"/>
                    <a:pt x="69" y="298"/>
                    <a:pt x="148" y="298"/>
                  </a:cubicBezTo>
                  <a:lnTo>
                    <a:pt x="2230" y="298"/>
                  </a:lnTo>
                  <a:cubicBezTo>
                    <a:pt x="2310" y="298"/>
                    <a:pt x="2379" y="229"/>
                    <a:pt x="2379" y="150"/>
                  </a:cubicBezTo>
                  <a:cubicBezTo>
                    <a:pt x="2379" y="60"/>
                    <a:pt x="2310" y="1"/>
                    <a:pt x="22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3" name="Google Shape;1073;p35">
              <a:extLst>
                <a:ext uri="{FF2B5EF4-FFF2-40B4-BE49-F238E27FC236}">
                  <a16:creationId xmlns:a16="http://schemas.microsoft.com/office/drawing/2014/main" id="{D4E6A692-C65F-7509-C4CA-30B0F64DAF82}"/>
                </a:ext>
              </a:extLst>
            </p:cNvPr>
            <p:cNvSpPr/>
            <p:nvPr/>
          </p:nvSpPr>
          <p:spPr>
            <a:xfrm>
              <a:off x="1211392" y="3473444"/>
              <a:ext cx="145143" cy="24230"/>
            </a:xfrm>
            <a:custGeom>
              <a:avLst/>
              <a:gdLst/>
              <a:ahLst/>
              <a:cxnLst/>
              <a:rect l="l" t="t" r="r" b="b"/>
              <a:pathLst>
                <a:path w="1785" h="298" extrusionOk="0">
                  <a:moveTo>
                    <a:pt x="148" y="0"/>
                  </a:moveTo>
                  <a:cubicBezTo>
                    <a:pt x="69" y="0"/>
                    <a:pt x="0" y="69"/>
                    <a:pt x="0" y="148"/>
                  </a:cubicBezTo>
                  <a:cubicBezTo>
                    <a:pt x="0" y="238"/>
                    <a:pt x="69" y="297"/>
                    <a:pt x="148" y="297"/>
                  </a:cubicBezTo>
                  <a:lnTo>
                    <a:pt x="1635" y="297"/>
                  </a:lnTo>
                  <a:cubicBezTo>
                    <a:pt x="1715" y="297"/>
                    <a:pt x="1785" y="238"/>
                    <a:pt x="1785" y="148"/>
                  </a:cubicBezTo>
                  <a:cubicBezTo>
                    <a:pt x="1785" y="69"/>
                    <a:pt x="1715" y="0"/>
                    <a:pt x="1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4" name="Google Shape;1074;p35">
              <a:extLst>
                <a:ext uri="{FF2B5EF4-FFF2-40B4-BE49-F238E27FC236}">
                  <a16:creationId xmlns:a16="http://schemas.microsoft.com/office/drawing/2014/main" id="{1C23E544-5C4E-0EF7-27F3-AB9F5822F648}"/>
                </a:ext>
              </a:extLst>
            </p:cNvPr>
            <p:cNvSpPr/>
            <p:nvPr/>
          </p:nvSpPr>
          <p:spPr>
            <a:xfrm>
              <a:off x="1211392" y="352174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5" name="Google Shape;1075;p35">
              <a:extLst>
                <a:ext uri="{FF2B5EF4-FFF2-40B4-BE49-F238E27FC236}">
                  <a16:creationId xmlns:a16="http://schemas.microsoft.com/office/drawing/2014/main" id="{D76C69C7-6B02-5B97-5B23-C59016F5CC2E}"/>
                </a:ext>
              </a:extLst>
            </p:cNvPr>
            <p:cNvSpPr/>
            <p:nvPr/>
          </p:nvSpPr>
          <p:spPr>
            <a:xfrm>
              <a:off x="1211392" y="357012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6" name="Google Shape;1076;p35">
              <a:extLst>
                <a:ext uri="{FF2B5EF4-FFF2-40B4-BE49-F238E27FC236}">
                  <a16:creationId xmlns:a16="http://schemas.microsoft.com/office/drawing/2014/main" id="{D9404FAD-815D-DB68-E1B0-7D7EBC516049}"/>
                </a:ext>
              </a:extLst>
            </p:cNvPr>
            <p:cNvSpPr/>
            <p:nvPr/>
          </p:nvSpPr>
          <p:spPr>
            <a:xfrm>
              <a:off x="1308071" y="3644277"/>
              <a:ext cx="96843" cy="24312"/>
            </a:xfrm>
            <a:custGeom>
              <a:avLst/>
              <a:gdLst/>
              <a:ahLst/>
              <a:cxnLst/>
              <a:rect l="l" t="t" r="r" b="b"/>
              <a:pathLst>
                <a:path w="1191" h="299" extrusionOk="0">
                  <a:moveTo>
                    <a:pt x="149" y="1"/>
                  </a:moveTo>
                  <a:cubicBezTo>
                    <a:pt x="70" y="1"/>
                    <a:pt x="1" y="70"/>
                    <a:pt x="1" y="149"/>
                  </a:cubicBezTo>
                  <a:cubicBezTo>
                    <a:pt x="1" y="239"/>
                    <a:pt x="70" y="298"/>
                    <a:pt x="149" y="298"/>
                  </a:cubicBezTo>
                  <a:lnTo>
                    <a:pt x="1041" y="298"/>
                  </a:lnTo>
                  <a:cubicBezTo>
                    <a:pt x="1121" y="298"/>
                    <a:pt x="1190" y="239"/>
                    <a:pt x="1190" y="149"/>
                  </a:cubicBezTo>
                  <a:cubicBezTo>
                    <a:pt x="1190" y="70"/>
                    <a:pt x="1121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36" name="Google Shape;219;p19">
            <a:extLst>
              <a:ext uri="{FF2B5EF4-FFF2-40B4-BE49-F238E27FC236}">
                <a16:creationId xmlns:a16="http://schemas.microsoft.com/office/drawing/2014/main" id="{C484C598-FA1C-7931-6D8E-041C674FADD0}"/>
              </a:ext>
            </a:extLst>
          </p:cNvPr>
          <p:cNvGrpSpPr/>
          <p:nvPr/>
        </p:nvGrpSpPr>
        <p:grpSpPr>
          <a:xfrm>
            <a:off x="6401045" y="1840230"/>
            <a:ext cx="583910" cy="540702"/>
            <a:chOff x="2682350" y="2643425"/>
            <a:chExt cx="473775" cy="436425"/>
          </a:xfrm>
          <a:solidFill>
            <a:schemeClr val="bg1"/>
          </a:solidFill>
        </p:grpSpPr>
        <p:sp>
          <p:nvSpPr>
            <p:cNvPr id="237" name="Google Shape;220;p19">
              <a:extLst>
                <a:ext uri="{FF2B5EF4-FFF2-40B4-BE49-F238E27FC236}">
                  <a16:creationId xmlns:a16="http://schemas.microsoft.com/office/drawing/2014/main" id="{019D20F3-62AB-0FB4-45FC-3223478B45E3}"/>
                </a:ext>
              </a:extLst>
            </p:cNvPr>
            <p:cNvSpPr/>
            <p:nvPr/>
          </p:nvSpPr>
          <p:spPr>
            <a:xfrm>
              <a:off x="2682350" y="2725775"/>
              <a:ext cx="70175" cy="73425"/>
            </a:xfrm>
            <a:custGeom>
              <a:avLst/>
              <a:gdLst/>
              <a:ahLst/>
              <a:cxnLst/>
              <a:rect l="l" t="t" r="r" b="b"/>
              <a:pathLst>
                <a:path w="2807" h="2937" extrusionOk="0">
                  <a:moveTo>
                    <a:pt x="1130" y="1"/>
                  </a:moveTo>
                  <a:cubicBezTo>
                    <a:pt x="506" y="1"/>
                    <a:pt x="1" y="504"/>
                    <a:pt x="1" y="1130"/>
                  </a:cubicBezTo>
                  <a:lnTo>
                    <a:pt x="1" y="2937"/>
                  </a:lnTo>
                  <a:lnTo>
                    <a:pt x="1991" y="2937"/>
                  </a:lnTo>
                  <a:cubicBezTo>
                    <a:pt x="2443" y="2937"/>
                    <a:pt x="2807" y="2572"/>
                    <a:pt x="2807" y="2124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3" name="Google Shape;221;p19">
              <a:extLst>
                <a:ext uri="{FF2B5EF4-FFF2-40B4-BE49-F238E27FC236}">
                  <a16:creationId xmlns:a16="http://schemas.microsoft.com/office/drawing/2014/main" id="{42B0BAA1-2E8A-99C4-C701-E786AB5DCF23}"/>
                </a:ext>
              </a:extLst>
            </p:cNvPr>
            <p:cNvSpPr/>
            <p:nvPr/>
          </p:nvSpPr>
          <p:spPr>
            <a:xfrm>
              <a:off x="2682350" y="3006350"/>
              <a:ext cx="70175" cy="73500"/>
            </a:xfrm>
            <a:custGeom>
              <a:avLst/>
              <a:gdLst/>
              <a:ahLst/>
              <a:cxnLst/>
              <a:rect l="l" t="t" r="r" b="b"/>
              <a:pathLst>
                <a:path w="2807" h="2940" extrusionOk="0">
                  <a:moveTo>
                    <a:pt x="1" y="1"/>
                  </a:moveTo>
                  <a:lnTo>
                    <a:pt x="1" y="1811"/>
                  </a:lnTo>
                  <a:cubicBezTo>
                    <a:pt x="1" y="2434"/>
                    <a:pt x="506" y="2940"/>
                    <a:pt x="1130" y="2940"/>
                  </a:cubicBezTo>
                  <a:lnTo>
                    <a:pt x="2807" y="2940"/>
                  </a:lnTo>
                  <a:lnTo>
                    <a:pt x="2807" y="817"/>
                  </a:lnTo>
                  <a:cubicBezTo>
                    <a:pt x="2807" y="365"/>
                    <a:pt x="2443" y="4"/>
                    <a:pt x="19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4" name="Google Shape;222;p19">
              <a:extLst>
                <a:ext uri="{FF2B5EF4-FFF2-40B4-BE49-F238E27FC236}">
                  <a16:creationId xmlns:a16="http://schemas.microsoft.com/office/drawing/2014/main" id="{984786A5-7747-7A48-D589-21B319C47EF4}"/>
                </a:ext>
              </a:extLst>
            </p:cNvPr>
            <p:cNvSpPr/>
            <p:nvPr/>
          </p:nvSpPr>
          <p:spPr>
            <a:xfrm>
              <a:off x="3085925" y="272570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1" y="1"/>
                  </a:moveTo>
                  <a:lnTo>
                    <a:pt x="1" y="2127"/>
                  </a:lnTo>
                  <a:cubicBezTo>
                    <a:pt x="1" y="2575"/>
                    <a:pt x="365" y="2940"/>
                    <a:pt x="817" y="2940"/>
                  </a:cubicBezTo>
                  <a:lnTo>
                    <a:pt x="2807" y="2940"/>
                  </a:lnTo>
                  <a:lnTo>
                    <a:pt x="2807" y="1130"/>
                  </a:lnTo>
                  <a:cubicBezTo>
                    <a:pt x="2807" y="507"/>
                    <a:pt x="2301" y="1"/>
                    <a:pt x="16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5" name="Google Shape;223;p19">
              <a:extLst>
                <a:ext uri="{FF2B5EF4-FFF2-40B4-BE49-F238E27FC236}">
                  <a16:creationId xmlns:a16="http://schemas.microsoft.com/office/drawing/2014/main" id="{D450969F-D076-DFA7-446B-5581DB81E2F0}"/>
                </a:ext>
              </a:extLst>
            </p:cNvPr>
            <p:cNvSpPr/>
            <p:nvPr/>
          </p:nvSpPr>
          <p:spPr>
            <a:xfrm>
              <a:off x="2825150" y="2843075"/>
              <a:ext cx="180700" cy="107375"/>
            </a:xfrm>
            <a:custGeom>
              <a:avLst/>
              <a:gdLst/>
              <a:ahLst/>
              <a:cxnLst/>
              <a:rect l="l" t="t" r="r" b="b"/>
              <a:pathLst>
                <a:path w="7228" h="4295" extrusionOk="0">
                  <a:moveTo>
                    <a:pt x="5024" y="714"/>
                  </a:moveTo>
                  <a:cubicBezTo>
                    <a:pt x="5337" y="714"/>
                    <a:pt x="5590" y="967"/>
                    <a:pt x="5590" y="1277"/>
                  </a:cubicBezTo>
                  <a:cubicBezTo>
                    <a:pt x="5590" y="1590"/>
                    <a:pt x="5337" y="1843"/>
                    <a:pt x="5024" y="1843"/>
                  </a:cubicBezTo>
                  <a:lnTo>
                    <a:pt x="2503" y="1843"/>
                  </a:lnTo>
                  <a:cubicBezTo>
                    <a:pt x="2190" y="1843"/>
                    <a:pt x="1937" y="1590"/>
                    <a:pt x="1937" y="1277"/>
                  </a:cubicBezTo>
                  <a:cubicBezTo>
                    <a:pt x="1937" y="967"/>
                    <a:pt x="2190" y="714"/>
                    <a:pt x="2503" y="714"/>
                  </a:cubicBezTo>
                  <a:close/>
                  <a:moveTo>
                    <a:pt x="6078" y="2452"/>
                  </a:moveTo>
                  <a:cubicBezTo>
                    <a:pt x="6391" y="2452"/>
                    <a:pt x="6644" y="2704"/>
                    <a:pt x="6644" y="3018"/>
                  </a:cubicBezTo>
                  <a:cubicBezTo>
                    <a:pt x="6644" y="3328"/>
                    <a:pt x="6391" y="3581"/>
                    <a:pt x="6078" y="3581"/>
                  </a:cubicBezTo>
                  <a:lnTo>
                    <a:pt x="1449" y="3581"/>
                  </a:lnTo>
                  <a:cubicBezTo>
                    <a:pt x="1136" y="3581"/>
                    <a:pt x="883" y="3328"/>
                    <a:pt x="883" y="3018"/>
                  </a:cubicBezTo>
                  <a:cubicBezTo>
                    <a:pt x="883" y="2704"/>
                    <a:pt x="1136" y="2452"/>
                    <a:pt x="1449" y="2452"/>
                  </a:cubicBezTo>
                  <a:close/>
                  <a:moveTo>
                    <a:pt x="1" y="0"/>
                  </a:moveTo>
                  <a:lnTo>
                    <a:pt x="1" y="4294"/>
                  </a:lnTo>
                  <a:lnTo>
                    <a:pt x="7228" y="4294"/>
                  </a:lnTo>
                  <a:lnTo>
                    <a:pt x="7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6" name="Google Shape;224;p19">
              <a:extLst>
                <a:ext uri="{FF2B5EF4-FFF2-40B4-BE49-F238E27FC236}">
                  <a16:creationId xmlns:a16="http://schemas.microsoft.com/office/drawing/2014/main" id="{3C65AF9A-AD75-56B4-EDC8-365CA6186881}"/>
                </a:ext>
              </a:extLst>
            </p:cNvPr>
            <p:cNvSpPr/>
            <p:nvPr/>
          </p:nvSpPr>
          <p:spPr>
            <a:xfrm>
              <a:off x="2682350" y="2725700"/>
              <a:ext cx="473775" cy="354150"/>
            </a:xfrm>
            <a:custGeom>
              <a:avLst/>
              <a:gdLst/>
              <a:ahLst/>
              <a:cxnLst/>
              <a:rect l="l" t="t" r="r" b="b"/>
              <a:pathLst>
                <a:path w="18951" h="14166" extrusionOk="0">
                  <a:moveTo>
                    <a:pt x="13503" y="3566"/>
                  </a:moveTo>
                  <a:cubicBezTo>
                    <a:pt x="13816" y="3566"/>
                    <a:pt x="14069" y="3819"/>
                    <a:pt x="14069" y="4129"/>
                  </a:cubicBezTo>
                  <a:lnTo>
                    <a:pt x="14069" y="9556"/>
                  </a:lnTo>
                  <a:cubicBezTo>
                    <a:pt x="14069" y="9866"/>
                    <a:pt x="13816" y="10119"/>
                    <a:pt x="13503" y="10119"/>
                  </a:cubicBezTo>
                  <a:lnTo>
                    <a:pt x="5147" y="10119"/>
                  </a:lnTo>
                  <a:cubicBezTo>
                    <a:pt x="4834" y="10119"/>
                    <a:pt x="4584" y="9866"/>
                    <a:pt x="4584" y="9556"/>
                  </a:cubicBezTo>
                  <a:lnTo>
                    <a:pt x="4584" y="4129"/>
                  </a:lnTo>
                  <a:cubicBezTo>
                    <a:pt x="4584" y="3819"/>
                    <a:pt x="4834" y="3566"/>
                    <a:pt x="5147" y="3566"/>
                  </a:cubicBezTo>
                  <a:close/>
                  <a:moveTo>
                    <a:pt x="3936" y="1"/>
                  </a:moveTo>
                  <a:lnTo>
                    <a:pt x="3936" y="2127"/>
                  </a:lnTo>
                  <a:cubicBezTo>
                    <a:pt x="3933" y="3199"/>
                    <a:pt x="3066" y="4069"/>
                    <a:pt x="1991" y="4069"/>
                  </a:cubicBezTo>
                  <a:lnTo>
                    <a:pt x="1" y="4069"/>
                  </a:lnTo>
                  <a:lnTo>
                    <a:pt x="1" y="10098"/>
                  </a:lnTo>
                  <a:lnTo>
                    <a:pt x="1991" y="10098"/>
                  </a:lnTo>
                  <a:cubicBezTo>
                    <a:pt x="3066" y="10101"/>
                    <a:pt x="3933" y="10968"/>
                    <a:pt x="3936" y="12043"/>
                  </a:cubicBezTo>
                  <a:lnTo>
                    <a:pt x="3936" y="14166"/>
                  </a:lnTo>
                  <a:lnTo>
                    <a:pt x="15015" y="14166"/>
                  </a:lnTo>
                  <a:lnTo>
                    <a:pt x="15015" y="12043"/>
                  </a:lnTo>
                  <a:cubicBezTo>
                    <a:pt x="15018" y="10968"/>
                    <a:pt x="15885" y="10101"/>
                    <a:pt x="16960" y="10098"/>
                  </a:cubicBezTo>
                  <a:lnTo>
                    <a:pt x="18950" y="10098"/>
                  </a:lnTo>
                  <a:lnTo>
                    <a:pt x="18950" y="4069"/>
                  </a:lnTo>
                  <a:lnTo>
                    <a:pt x="16960" y="4069"/>
                  </a:lnTo>
                  <a:cubicBezTo>
                    <a:pt x="15885" y="4069"/>
                    <a:pt x="15018" y="3199"/>
                    <a:pt x="15015" y="2127"/>
                  </a:cubicBezTo>
                  <a:lnTo>
                    <a:pt x="1501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7" name="Google Shape;225;p19">
              <a:extLst>
                <a:ext uri="{FF2B5EF4-FFF2-40B4-BE49-F238E27FC236}">
                  <a16:creationId xmlns:a16="http://schemas.microsoft.com/office/drawing/2014/main" id="{5C31623E-8626-6FD2-CE99-20ED1E655BD9}"/>
                </a:ext>
              </a:extLst>
            </p:cNvPr>
            <p:cNvSpPr/>
            <p:nvPr/>
          </p:nvSpPr>
          <p:spPr>
            <a:xfrm>
              <a:off x="3085925" y="300635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817" y="1"/>
                  </a:moveTo>
                  <a:cubicBezTo>
                    <a:pt x="365" y="4"/>
                    <a:pt x="1" y="365"/>
                    <a:pt x="1" y="817"/>
                  </a:cubicBezTo>
                  <a:lnTo>
                    <a:pt x="1" y="2940"/>
                  </a:lnTo>
                  <a:lnTo>
                    <a:pt x="1678" y="2940"/>
                  </a:lnTo>
                  <a:cubicBezTo>
                    <a:pt x="2301" y="2940"/>
                    <a:pt x="2807" y="2434"/>
                    <a:pt x="2807" y="1811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8" name="Google Shape;226;p19">
              <a:extLst>
                <a:ext uri="{FF2B5EF4-FFF2-40B4-BE49-F238E27FC236}">
                  <a16:creationId xmlns:a16="http://schemas.microsoft.com/office/drawing/2014/main" id="{4CD7DEDC-BC9E-EA44-631C-3AB159EB5A25}"/>
                </a:ext>
              </a:extLst>
            </p:cNvPr>
            <p:cNvSpPr/>
            <p:nvPr/>
          </p:nvSpPr>
          <p:spPr>
            <a:xfrm>
              <a:off x="2825450" y="2643425"/>
              <a:ext cx="187550" cy="54075"/>
            </a:xfrm>
            <a:custGeom>
              <a:avLst/>
              <a:gdLst/>
              <a:ahLst/>
              <a:cxnLst/>
              <a:rect l="l" t="t" r="r" b="b"/>
              <a:pathLst>
                <a:path w="7502" h="2163" extrusionOk="0">
                  <a:moveTo>
                    <a:pt x="1862" y="1"/>
                  </a:moveTo>
                  <a:cubicBezTo>
                    <a:pt x="835" y="4"/>
                    <a:pt x="1" y="835"/>
                    <a:pt x="1" y="1861"/>
                  </a:cubicBezTo>
                  <a:lnTo>
                    <a:pt x="1" y="2163"/>
                  </a:lnTo>
                  <a:lnTo>
                    <a:pt x="1130" y="2163"/>
                  </a:lnTo>
                  <a:lnTo>
                    <a:pt x="1130" y="1861"/>
                  </a:lnTo>
                  <a:cubicBezTo>
                    <a:pt x="1130" y="1458"/>
                    <a:pt x="1458" y="1133"/>
                    <a:pt x="1862" y="1130"/>
                  </a:cubicBezTo>
                  <a:lnTo>
                    <a:pt x="5641" y="1130"/>
                  </a:lnTo>
                  <a:cubicBezTo>
                    <a:pt x="6044" y="1133"/>
                    <a:pt x="6373" y="1458"/>
                    <a:pt x="6373" y="1861"/>
                  </a:cubicBezTo>
                  <a:lnTo>
                    <a:pt x="6373" y="2163"/>
                  </a:lnTo>
                  <a:lnTo>
                    <a:pt x="7502" y="2163"/>
                  </a:lnTo>
                  <a:lnTo>
                    <a:pt x="7502" y="1861"/>
                  </a:lnTo>
                  <a:cubicBezTo>
                    <a:pt x="7502" y="835"/>
                    <a:pt x="6668" y="4"/>
                    <a:pt x="5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49" name="Google Shape;988;p31">
            <a:extLst>
              <a:ext uri="{FF2B5EF4-FFF2-40B4-BE49-F238E27FC236}">
                <a16:creationId xmlns:a16="http://schemas.microsoft.com/office/drawing/2014/main" id="{8E901358-AA95-DCAA-D73B-F7DA1719E8EF}"/>
              </a:ext>
            </a:extLst>
          </p:cNvPr>
          <p:cNvGrpSpPr/>
          <p:nvPr/>
        </p:nvGrpSpPr>
        <p:grpSpPr>
          <a:xfrm>
            <a:off x="6381991" y="4131201"/>
            <a:ext cx="597132" cy="550462"/>
            <a:chOff x="5049725" y="1435050"/>
            <a:chExt cx="486550" cy="481850"/>
          </a:xfrm>
          <a:solidFill>
            <a:schemeClr val="bg1"/>
          </a:solidFill>
        </p:grpSpPr>
        <p:sp>
          <p:nvSpPr>
            <p:cNvPr id="250" name="Google Shape;989;p31">
              <a:extLst>
                <a:ext uri="{FF2B5EF4-FFF2-40B4-BE49-F238E27FC236}">
                  <a16:creationId xmlns:a16="http://schemas.microsoft.com/office/drawing/2014/main" id="{67A2A1D1-39C4-6DAF-1336-DBA1005E4F26}"/>
                </a:ext>
              </a:extLst>
            </p:cNvPr>
            <p:cNvSpPr/>
            <p:nvPr/>
          </p:nvSpPr>
          <p:spPr>
            <a:xfrm>
              <a:off x="5136300" y="1519775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1" name="Google Shape;990;p31">
              <a:extLst>
                <a:ext uri="{FF2B5EF4-FFF2-40B4-BE49-F238E27FC236}">
                  <a16:creationId xmlns:a16="http://schemas.microsoft.com/office/drawing/2014/main" id="{BF4356A9-7589-CA34-3AFC-BE7AE4338085}"/>
                </a:ext>
              </a:extLst>
            </p:cNvPr>
            <p:cNvSpPr/>
            <p:nvPr/>
          </p:nvSpPr>
          <p:spPr>
            <a:xfrm>
              <a:off x="5184925" y="157625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2" name="Google Shape;991;p31">
              <a:extLst>
                <a:ext uri="{FF2B5EF4-FFF2-40B4-BE49-F238E27FC236}">
                  <a16:creationId xmlns:a16="http://schemas.microsoft.com/office/drawing/2014/main" id="{A2F7214B-C0BA-7952-C408-D2CAFE915E75}"/>
                </a:ext>
              </a:extLst>
            </p:cNvPr>
            <p:cNvSpPr/>
            <p:nvPr/>
          </p:nvSpPr>
          <p:spPr>
            <a:xfrm>
              <a:off x="5049725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3" name="Google Shape;992;p31">
              <a:extLst>
                <a:ext uri="{FF2B5EF4-FFF2-40B4-BE49-F238E27FC236}">
                  <a16:creationId xmlns:a16="http://schemas.microsoft.com/office/drawing/2014/main" id="{6E880DCB-3A1A-7042-D625-BD28835E7666}"/>
                </a:ext>
              </a:extLst>
            </p:cNvPr>
            <p:cNvSpPr/>
            <p:nvPr/>
          </p:nvSpPr>
          <p:spPr>
            <a:xfrm>
              <a:off x="5245825" y="1435050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54" name="Google Shape;1899;p45">
            <a:extLst>
              <a:ext uri="{FF2B5EF4-FFF2-40B4-BE49-F238E27FC236}">
                <a16:creationId xmlns:a16="http://schemas.microsoft.com/office/drawing/2014/main" id="{04E734AB-44D2-CE6C-DE56-1F8BE9FDDEA8}"/>
              </a:ext>
            </a:extLst>
          </p:cNvPr>
          <p:cNvSpPr/>
          <p:nvPr/>
        </p:nvSpPr>
        <p:spPr>
          <a:xfrm>
            <a:off x="8759395" y="4022500"/>
            <a:ext cx="631163" cy="657985"/>
          </a:xfrm>
          <a:custGeom>
            <a:avLst/>
            <a:gdLst/>
            <a:ahLst/>
            <a:cxnLst/>
            <a:rect l="l" t="t" r="r" b="b"/>
            <a:pathLst>
              <a:path w="6606" h="6606" extrusionOk="0">
                <a:moveTo>
                  <a:pt x="3293" y="1706"/>
                </a:moveTo>
                <a:cubicBezTo>
                  <a:pt x="4117" y="1706"/>
                  <a:pt x="4906" y="2345"/>
                  <a:pt x="4906" y="3303"/>
                </a:cubicBezTo>
                <a:cubicBezTo>
                  <a:pt x="4906" y="4185"/>
                  <a:pt x="4186" y="4872"/>
                  <a:pt x="3336" y="4872"/>
                </a:cubicBezTo>
                <a:cubicBezTo>
                  <a:pt x="1897" y="4872"/>
                  <a:pt x="1211" y="3172"/>
                  <a:pt x="2192" y="2158"/>
                </a:cubicBezTo>
                <a:cubicBezTo>
                  <a:pt x="2515" y="1846"/>
                  <a:pt x="2908" y="1706"/>
                  <a:pt x="3293" y="1706"/>
                </a:cubicBezTo>
                <a:close/>
                <a:moveTo>
                  <a:pt x="2584" y="0"/>
                </a:moveTo>
                <a:lnTo>
                  <a:pt x="2584" y="720"/>
                </a:lnTo>
                <a:cubicBezTo>
                  <a:pt x="2388" y="785"/>
                  <a:pt x="2159" y="883"/>
                  <a:pt x="1963" y="981"/>
                </a:cubicBezTo>
                <a:lnTo>
                  <a:pt x="1440" y="458"/>
                </a:lnTo>
                <a:lnTo>
                  <a:pt x="459" y="1439"/>
                </a:lnTo>
                <a:lnTo>
                  <a:pt x="982" y="1962"/>
                </a:lnTo>
                <a:cubicBezTo>
                  <a:pt x="884" y="2158"/>
                  <a:pt x="786" y="2387"/>
                  <a:pt x="720" y="2583"/>
                </a:cubicBezTo>
                <a:lnTo>
                  <a:pt x="1" y="2583"/>
                </a:lnTo>
                <a:lnTo>
                  <a:pt x="1" y="3989"/>
                </a:lnTo>
                <a:lnTo>
                  <a:pt x="720" y="3989"/>
                </a:lnTo>
                <a:cubicBezTo>
                  <a:pt x="786" y="4218"/>
                  <a:pt x="884" y="4414"/>
                  <a:pt x="982" y="4611"/>
                </a:cubicBezTo>
                <a:lnTo>
                  <a:pt x="459" y="5134"/>
                </a:lnTo>
                <a:lnTo>
                  <a:pt x="1440" y="6115"/>
                </a:lnTo>
                <a:lnTo>
                  <a:pt x="1963" y="5592"/>
                </a:lnTo>
                <a:cubicBezTo>
                  <a:pt x="2159" y="5722"/>
                  <a:pt x="2388" y="5788"/>
                  <a:pt x="2584" y="5853"/>
                </a:cubicBezTo>
                <a:lnTo>
                  <a:pt x="2584" y="6605"/>
                </a:lnTo>
                <a:lnTo>
                  <a:pt x="3990" y="6605"/>
                </a:lnTo>
                <a:lnTo>
                  <a:pt x="3990" y="5853"/>
                </a:lnTo>
                <a:cubicBezTo>
                  <a:pt x="4219" y="5788"/>
                  <a:pt x="4415" y="5722"/>
                  <a:pt x="4611" y="5592"/>
                </a:cubicBezTo>
                <a:lnTo>
                  <a:pt x="5135" y="6115"/>
                </a:lnTo>
                <a:lnTo>
                  <a:pt x="6116" y="5134"/>
                </a:lnTo>
                <a:lnTo>
                  <a:pt x="5592" y="4611"/>
                </a:lnTo>
                <a:cubicBezTo>
                  <a:pt x="5723" y="4414"/>
                  <a:pt x="5789" y="4218"/>
                  <a:pt x="5854" y="3989"/>
                </a:cubicBezTo>
                <a:lnTo>
                  <a:pt x="6606" y="3989"/>
                </a:lnTo>
                <a:lnTo>
                  <a:pt x="6606" y="2583"/>
                </a:lnTo>
                <a:lnTo>
                  <a:pt x="5854" y="2583"/>
                </a:lnTo>
                <a:cubicBezTo>
                  <a:pt x="5789" y="2387"/>
                  <a:pt x="5723" y="2158"/>
                  <a:pt x="5592" y="1962"/>
                </a:cubicBezTo>
                <a:lnTo>
                  <a:pt x="6116" y="1439"/>
                </a:lnTo>
                <a:lnTo>
                  <a:pt x="5135" y="458"/>
                </a:lnTo>
                <a:lnTo>
                  <a:pt x="4611" y="981"/>
                </a:lnTo>
                <a:cubicBezTo>
                  <a:pt x="4415" y="883"/>
                  <a:pt x="4219" y="785"/>
                  <a:pt x="3990" y="720"/>
                </a:cubicBezTo>
                <a:lnTo>
                  <a:pt x="399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FD32B9-5C2A-4042-A5DB-76EAE042B3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7559" y="0"/>
            <a:ext cx="4666493" cy="6858000"/>
          </a:xfrm>
          <a:prstGeom prst="rect">
            <a:avLst/>
          </a:prstGeom>
        </p:spPr>
      </p:pic>
      <p:pic>
        <p:nvPicPr>
          <p:cNvPr id="33" name="Picture 2">
            <a:extLst>
              <a:ext uri="{FF2B5EF4-FFF2-40B4-BE49-F238E27FC236}">
                <a16:creationId xmlns:a16="http://schemas.microsoft.com/office/drawing/2014/main" id="{F5975671-BF8A-484E-B17D-56C144CE44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5097" t="2220" r="4868" b="2578"/>
          <a:stretch/>
        </p:blipFill>
        <p:spPr>
          <a:xfrm>
            <a:off x="8007864" y="0"/>
            <a:ext cx="4184135" cy="6865019"/>
          </a:xfrm>
          <a:prstGeom prst="rect">
            <a:avLst/>
          </a:prstGeom>
          <a:ln w="9525">
            <a:noFill/>
            <a:prstDash val="solid"/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5990E8E-8162-47E0-8202-A0AF5961A456}"/>
              </a:ext>
            </a:extLst>
          </p:cNvPr>
          <p:cNvSpPr txBox="1"/>
          <p:nvPr/>
        </p:nvSpPr>
        <p:spPr>
          <a:xfrm>
            <a:off x="0" y="565379"/>
            <a:ext cx="2754086" cy="126188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rPr>
              <a:t>Geothermal Uses</a:t>
            </a:r>
            <a:endParaRPr kumimoji="0" lang="en-GB" sz="3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charset="0"/>
              <a:ea typeface="Roboto" panose="02000000000000000000" charset="0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35" name="Google Shape;8877;p63">
            <a:extLst>
              <a:ext uri="{FF2B5EF4-FFF2-40B4-BE49-F238E27FC236}">
                <a16:creationId xmlns:a16="http://schemas.microsoft.com/office/drawing/2014/main" id="{E629BA20-7954-4DAC-ABC6-D56592A10303}"/>
              </a:ext>
            </a:extLst>
          </p:cNvPr>
          <p:cNvGrpSpPr/>
          <p:nvPr/>
        </p:nvGrpSpPr>
        <p:grpSpPr>
          <a:xfrm>
            <a:off x="1078133" y="3130266"/>
            <a:ext cx="684925" cy="682722"/>
            <a:chOff x="-62890750" y="2296300"/>
            <a:chExt cx="330825" cy="317450"/>
          </a:xfrm>
          <a:solidFill>
            <a:schemeClr val="bg1"/>
          </a:solidFill>
        </p:grpSpPr>
        <p:sp>
          <p:nvSpPr>
            <p:cNvPr id="36" name="Google Shape;8878;p63">
              <a:extLst>
                <a:ext uri="{FF2B5EF4-FFF2-40B4-BE49-F238E27FC236}">
                  <a16:creationId xmlns:a16="http://schemas.microsoft.com/office/drawing/2014/main" id="{099CC65C-8B7D-426C-8616-0107DDD59CCF}"/>
                </a:ext>
              </a:extLst>
            </p:cNvPr>
            <p:cNvSpPr/>
            <p:nvPr/>
          </p:nvSpPr>
          <p:spPr>
            <a:xfrm>
              <a:off x="-62890750" y="2296300"/>
              <a:ext cx="313500" cy="195375"/>
            </a:xfrm>
            <a:custGeom>
              <a:avLst/>
              <a:gdLst/>
              <a:ahLst/>
              <a:cxnLst/>
              <a:rect l="l" t="t" r="r" b="b"/>
              <a:pathLst>
                <a:path w="12540" h="7815" extrusionOk="0">
                  <a:moveTo>
                    <a:pt x="11437" y="2080"/>
                  </a:moveTo>
                  <a:lnTo>
                    <a:pt x="11658" y="2931"/>
                  </a:lnTo>
                  <a:lnTo>
                    <a:pt x="10776" y="2742"/>
                  </a:lnTo>
                  <a:lnTo>
                    <a:pt x="11437" y="2080"/>
                  </a:lnTo>
                  <a:close/>
                  <a:moveTo>
                    <a:pt x="6617" y="1"/>
                  </a:moveTo>
                  <a:cubicBezTo>
                    <a:pt x="4916" y="1"/>
                    <a:pt x="3340" y="662"/>
                    <a:pt x="2112" y="1828"/>
                  </a:cubicBezTo>
                  <a:cubicBezTo>
                    <a:pt x="663" y="3277"/>
                    <a:pt x="1" y="5420"/>
                    <a:pt x="379" y="7467"/>
                  </a:cubicBezTo>
                  <a:cubicBezTo>
                    <a:pt x="442" y="7656"/>
                    <a:pt x="568" y="7814"/>
                    <a:pt x="789" y="7814"/>
                  </a:cubicBezTo>
                  <a:lnTo>
                    <a:pt x="852" y="7814"/>
                  </a:lnTo>
                  <a:cubicBezTo>
                    <a:pt x="1104" y="7783"/>
                    <a:pt x="1198" y="7562"/>
                    <a:pt x="1167" y="7341"/>
                  </a:cubicBezTo>
                  <a:cubicBezTo>
                    <a:pt x="852" y="5577"/>
                    <a:pt x="1419" y="3718"/>
                    <a:pt x="2710" y="2458"/>
                  </a:cubicBezTo>
                  <a:cubicBezTo>
                    <a:pt x="3719" y="1450"/>
                    <a:pt x="5136" y="851"/>
                    <a:pt x="6617" y="851"/>
                  </a:cubicBezTo>
                  <a:cubicBezTo>
                    <a:pt x="7940" y="851"/>
                    <a:pt x="9200" y="1324"/>
                    <a:pt x="10177" y="2206"/>
                  </a:cubicBezTo>
                  <a:lnTo>
                    <a:pt x="9610" y="2773"/>
                  </a:lnTo>
                  <a:cubicBezTo>
                    <a:pt x="9484" y="2899"/>
                    <a:pt x="9452" y="3057"/>
                    <a:pt x="9484" y="3183"/>
                  </a:cubicBezTo>
                  <a:cubicBezTo>
                    <a:pt x="9515" y="3340"/>
                    <a:pt x="9641" y="3403"/>
                    <a:pt x="9799" y="3466"/>
                  </a:cubicBezTo>
                  <a:lnTo>
                    <a:pt x="12036" y="3939"/>
                  </a:lnTo>
                  <a:lnTo>
                    <a:pt x="12130" y="3939"/>
                  </a:lnTo>
                  <a:cubicBezTo>
                    <a:pt x="12225" y="3939"/>
                    <a:pt x="12319" y="3876"/>
                    <a:pt x="12382" y="3813"/>
                  </a:cubicBezTo>
                  <a:cubicBezTo>
                    <a:pt x="12508" y="3687"/>
                    <a:pt x="12540" y="3561"/>
                    <a:pt x="12508" y="3403"/>
                  </a:cubicBezTo>
                  <a:lnTo>
                    <a:pt x="12036" y="1167"/>
                  </a:lnTo>
                  <a:cubicBezTo>
                    <a:pt x="12004" y="1009"/>
                    <a:pt x="11878" y="883"/>
                    <a:pt x="11752" y="851"/>
                  </a:cubicBezTo>
                  <a:cubicBezTo>
                    <a:pt x="11715" y="844"/>
                    <a:pt x="11678" y="840"/>
                    <a:pt x="11642" y="840"/>
                  </a:cubicBezTo>
                  <a:cubicBezTo>
                    <a:pt x="11526" y="840"/>
                    <a:pt x="11422" y="881"/>
                    <a:pt x="11374" y="977"/>
                  </a:cubicBezTo>
                  <a:lnTo>
                    <a:pt x="10776" y="1576"/>
                  </a:lnTo>
                  <a:cubicBezTo>
                    <a:pt x="9641" y="536"/>
                    <a:pt x="8129" y="1"/>
                    <a:pt x="66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Google Shape;8879;p63">
              <a:extLst>
                <a:ext uri="{FF2B5EF4-FFF2-40B4-BE49-F238E27FC236}">
                  <a16:creationId xmlns:a16="http://schemas.microsoft.com/office/drawing/2014/main" id="{A5F4514F-EFE6-4328-8A2D-28F1B3AD7D40}"/>
                </a:ext>
              </a:extLst>
            </p:cNvPr>
            <p:cNvSpPr/>
            <p:nvPr/>
          </p:nvSpPr>
          <p:spPr>
            <a:xfrm>
              <a:off x="-62874975" y="2417475"/>
              <a:ext cx="315050" cy="196275"/>
            </a:xfrm>
            <a:custGeom>
              <a:avLst/>
              <a:gdLst/>
              <a:ahLst/>
              <a:cxnLst/>
              <a:rect l="l" t="t" r="r" b="b"/>
              <a:pathLst>
                <a:path w="12602" h="7851" extrusionOk="0">
                  <a:moveTo>
                    <a:pt x="977" y="4857"/>
                  </a:moveTo>
                  <a:lnTo>
                    <a:pt x="1827" y="5078"/>
                  </a:lnTo>
                  <a:lnTo>
                    <a:pt x="1166" y="5739"/>
                  </a:lnTo>
                  <a:lnTo>
                    <a:pt x="977" y="4857"/>
                  </a:lnTo>
                  <a:close/>
                  <a:moveTo>
                    <a:pt x="11779" y="1"/>
                  </a:moveTo>
                  <a:cubicBezTo>
                    <a:pt x="11759" y="1"/>
                    <a:pt x="11739" y="2"/>
                    <a:pt x="11720" y="6"/>
                  </a:cubicBezTo>
                  <a:cubicBezTo>
                    <a:pt x="11499" y="69"/>
                    <a:pt x="11373" y="289"/>
                    <a:pt x="11405" y="478"/>
                  </a:cubicBezTo>
                  <a:cubicBezTo>
                    <a:pt x="11720" y="2274"/>
                    <a:pt x="11184" y="4101"/>
                    <a:pt x="9861" y="5361"/>
                  </a:cubicBezTo>
                  <a:cubicBezTo>
                    <a:pt x="8853" y="6401"/>
                    <a:pt x="7435" y="7000"/>
                    <a:pt x="5986" y="7000"/>
                  </a:cubicBezTo>
                  <a:cubicBezTo>
                    <a:pt x="4631" y="7000"/>
                    <a:pt x="3371" y="6527"/>
                    <a:pt x="2394" y="5645"/>
                  </a:cubicBezTo>
                  <a:lnTo>
                    <a:pt x="2993" y="5046"/>
                  </a:lnTo>
                  <a:cubicBezTo>
                    <a:pt x="3088" y="4952"/>
                    <a:pt x="3151" y="4794"/>
                    <a:pt x="3088" y="4668"/>
                  </a:cubicBezTo>
                  <a:cubicBezTo>
                    <a:pt x="3056" y="4511"/>
                    <a:pt x="2962" y="4416"/>
                    <a:pt x="2772" y="4385"/>
                  </a:cubicBezTo>
                  <a:lnTo>
                    <a:pt x="536" y="3912"/>
                  </a:lnTo>
                  <a:cubicBezTo>
                    <a:pt x="506" y="3905"/>
                    <a:pt x="476" y="3901"/>
                    <a:pt x="446" y="3901"/>
                  </a:cubicBezTo>
                  <a:cubicBezTo>
                    <a:pt x="350" y="3901"/>
                    <a:pt x="254" y="3942"/>
                    <a:pt x="158" y="4038"/>
                  </a:cubicBezTo>
                  <a:cubicBezTo>
                    <a:pt x="32" y="4164"/>
                    <a:pt x="0" y="4290"/>
                    <a:pt x="32" y="4448"/>
                  </a:cubicBezTo>
                  <a:lnTo>
                    <a:pt x="504" y="6685"/>
                  </a:lnTo>
                  <a:cubicBezTo>
                    <a:pt x="536" y="6842"/>
                    <a:pt x="662" y="6937"/>
                    <a:pt x="788" y="7000"/>
                  </a:cubicBezTo>
                  <a:lnTo>
                    <a:pt x="882" y="7000"/>
                  </a:lnTo>
                  <a:cubicBezTo>
                    <a:pt x="1008" y="7000"/>
                    <a:pt x="1103" y="6968"/>
                    <a:pt x="1166" y="6874"/>
                  </a:cubicBezTo>
                  <a:lnTo>
                    <a:pt x="1764" y="6275"/>
                  </a:lnTo>
                  <a:cubicBezTo>
                    <a:pt x="2899" y="7315"/>
                    <a:pt x="4411" y="7850"/>
                    <a:pt x="5923" y="7850"/>
                  </a:cubicBezTo>
                  <a:cubicBezTo>
                    <a:pt x="7624" y="7850"/>
                    <a:pt x="9200" y="7189"/>
                    <a:pt x="10428" y="6023"/>
                  </a:cubicBezTo>
                  <a:cubicBezTo>
                    <a:pt x="11909" y="4511"/>
                    <a:pt x="12602" y="2400"/>
                    <a:pt x="12192" y="321"/>
                  </a:cubicBezTo>
                  <a:cubicBezTo>
                    <a:pt x="12164" y="123"/>
                    <a:pt x="11958" y="1"/>
                    <a:pt x="117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Google Shape;8880;p63">
              <a:extLst>
                <a:ext uri="{FF2B5EF4-FFF2-40B4-BE49-F238E27FC236}">
                  <a16:creationId xmlns:a16="http://schemas.microsoft.com/office/drawing/2014/main" id="{A3E59670-BBFA-4261-B68D-0ED39DDD69E4}"/>
                </a:ext>
              </a:extLst>
            </p:cNvPr>
            <p:cNvSpPr/>
            <p:nvPr/>
          </p:nvSpPr>
          <p:spPr>
            <a:xfrm>
              <a:off x="-62822225" y="2357750"/>
              <a:ext cx="193000" cy="192975"/>
            </a:xfrm>
            <a:custGeom>
              <a:avLst/>
              <a:gdLst/>
              <a:ahLst/>
              <a:cxnLst/>
              <a:rect l="l" t="t" r="r" b="b"/>
              <a:pathLst>
                <a:path w="7720" h="7719" extrusionOk="0">
                  <a:moveTo>
                    <a:pt x="2238" y="1323"/>
                  </a:moveTo>
                  <a:lnTo>
                    <a:pt x="2238" y="1323"/>
                  </a:lnTo>
                  <a:cubicBezTo>
                    <a:pt x="2143" y="1544"/>
                    <a:pt x="2049" y="1827"/>
                    <a:pt x="1986" y="2111"/>
                  </a:cubicBezTo>
                  <a:lnTo>
                    <a:pt x="1419" y="2111"/>
                  </a:lnTo>
                  <a:cubicBezTo>
                    <a:pt x="1671" y="1796"/>
                    <a:pt x="1923" y="1512"/>
                    <a:pt x="2238" y="1323"/>
                  </a:cubicBezTo>
                  <a:close/>
                  <a:moveTo>
                    <a:pt x="3466" y="1040"/>
                  </a:moveTo>
                  <a:lnTo>
                    <a:pt x="3466" y="2111"/>
                  </a:lnTo>
                  <a:lnTo>
                    <a:pt x="2836" y="2111"/>
                  </a:lnTo>
                  <a:cubicBezTo>
                    <a:pt x="2994" y="1575"/>
                    <a:pt x="3246" y="1229"/>
                    <a:pt x="3466" y="1040"/>
                  </a:cubicBezTo>
                  <a:close/>
                  <a:moveTo>
                    <a:pt x="4254" y="1040"/>
                  </a:moveTo>
                  <a:cubicBezTo>
                    <a:pt x="4538" y="1229"/>
                    <a:pt x="4727" y="1575"/>
                    <a:pt x="4884" y="2111"/>
                  </a:cubicBezTo>
                  <a:lnTo>
                    <a:pt x="4254" y="2111"/>
                  </a:lnTo>
                  <a:lnTo>
                    <a:pt x="4254" y="1040"/>
                  </a:lnTo>
                  <a:close/>
                  <a:moveTo>
                    <a:pt x="5483" y="1323"/>
                  </a:moveTo>
                  <a:lnTo>
                    <a:pt x="5483" y="1323"/>
                  </a:lnTo>
                  <a:cubicBezTo>
                    <a:pt x="5798" y="1512"/>
                    <a:pt x="6081" y="1796"/>
                    <a:pt x="6302" y="2111"/>
                  </a:cubicBezTo>
                  <a:lnTo>
                    <a:pt x="5766" y="2111"/>
                  </a:lnTo>
                  <a:cubicBezTo>
                    <a:pt x="5672" y="1827"/>
                    <a:pt x="5609" y="1544"/>
                    <a:pt x="5483" y="1323"/>
                  </a:cubicBezTo>
                  <a:close/>
                  <a:moveTo>
                    <a:pt x="1765" y="2930"/>
                  </a:moveTo>
                  <a:cubicBezTo>
                    <a:pt x="1734" y="3245"/>
                    <a:pt x="1702" y="3560"/>
                    <a:pt x="1702" y="3875"/>
                  </a:cubicBezTo>
                  <a:cubicBezTo>
                    <a:pt x="1702" y="4190"/>
                    <a:pt x="1734" y="4537"/>
                    <a:pt x="1765" y="4820"/>
                  </a:cubicBezTo>
                  <a:lnTo>
                    <a:pt x="978" y="4820"/>
                  </a:lnTo>
                  <a:cubicBezTo>
                    <a:pt x="883" y="4537"/>
                    <a:pt x="820" y="4222"/>
                    <a:pt x="820" y="3875"/>
                  </a:cubicBezTo>
                  <a:cubicBezTo>
                    <a:pt x="820" y="3497"/>
                    <a:pt x="883" y="3214"/>
                    <a:pt x="978" y="2930"/>
                  </a:cubicBezTo>
                  <a:close/>
                  <a:moveTo>
                    <a:pt x="5136" y="2930"/>
                  </a:moveTo>
                  <a:cubicBezTo>
                    <a:pt x="5168" y="3245"/>
                    <a:pt x="5199" y="3560"/>
                    <a:pt x="5199" y="3875"/>
                  </a:cubicBezTo>
                  <a:cubicBezTo>
                    <a:pt x="5199" y="4222"/>
                    <a:pt x="5168" y="4537"/>
                    <a:pt x="5136" y="4820"/>
                  </a:cubicBezTo>
                  <a:lnTo>
                    <a:pt x="4286" y="4820"/>
                  </a:lnTo>
                  <a:lnTo>
                    <a:pt x="4286" y="2930"/>
                  </a:lnTo>
                  <a:close/>
                  <a:moveTo>
                    <a:pt x="6743" y="2930"/>
                  </a:moveTo>
                  <a:cubicBezTo>
                    <a:pt x="6869" y="3245"/>
                    <a:pt x="6900" y="3560"/>
                    <a:pt x="6900" y="3875"/>
                  </a:cubicBezTo>
                  <a:cubicBezTo>
                    <a:pt x="6900" y="4222"/>
                    <a:pt x="6869" y="4537"/>
                    <a:pt x="6743" y="4820"/>
                  </a:cubicBezTo>
                  <a:lnTo>
                    <a:pt x="5955" y="4820"/>
                  </a:lnTo>
                  <a:cubicBezTo>
                    <a:pt x="5987" y="4505"/>
                    <a:pt x="6018" y="4190"/>
                    <a:pt x="6018" y="3875"/>
                  </a:cubicBezTo>
                  <a:cubicBezTo>
                    <a:pt x="6018" y="3560"/>
                    <a:pt x="5987" y="3214"/>
                    <a:pt x="5955" y="2930"/>
                  </a:cubicBezTo>
                  <a:close/>
                  <a:moveTo>
                    <a:pt x="3466" y="2930"/>
                  </a:moveTo>
                  <a:lnTo>
                    <a:pt x="3466" y="4852"/>
                  </a:lnTo>
                  <a:lnTo>
                    <a:pt x="2647" y="4852"/>
                  </a:lnTo>
                  <a:cubicBezTo>
                    <a:pt x="2553" y="4537"/>
                    <a:pt x="2553" y="4222"/>
                    <a:pt x="2553" y="3875"/>
                  </a:cubicBezTo>
                  <a:cubicBezTo>
                    <a:pt x="2553" y="3497"/>
                    <a:pt x="2616" y="3214"/>
                    <a:pt x="2647" y="2930"/>
                  </a:cubicBezTo>
                  <a:close/>
                  <a:moveTo>
                    <a:pt x="6302" y="5640"/>
                  </a:moveTo>
                  <a:cubicBezTo>
                    <a:pt x="6081" y="5955"/>
                    <a:pt x="5798" y="6238"/>
                    <a:pt x="5483" y="6427"/>
                  </a:cubicBezTo>
                  <a:cubicBezTo>
                    <a:pt x="5609" y="6207"/>
                    <a:pt x="5672" y="5923"/>
                    <a:pt x="5766" y="5640"/>
                  </a:cubicBezTo>
                  <a:close/>
                  <a:moveTo>
                    <a:pt x="1986" y="5671"/>
                  </a:moveTo>
                  <a:cubicBezTo>
                    <a:pt x="2049" y="5955"/>
                    <a:pt x="2143" y="6238"/>
                    <a:pt x="2238" y="6459"/>
                  </a:cubicBezTo>
                  <a:cubicBezTo>
                    <a:pt x="1923" y="6238"/>
                    <a:pt x="1671" y="5955"/>
                    <a:pt x="1419" y="5671"/>
                  </a:cubicBezTo>
                  <a:close/>
                  <a:moveTo>
                    <a:pt x="4916" y="5640"/>
                  </a:moveTo>
                  <a:cubicBezTo>
                    <a:pt x="4727" y="6144"/>
                    <a:pt x="4538" y="6522"/>
                    <a:pt x="4286" y="6711"/>
                  </a:cubicBezTo>
                  <a:lnTo>
                    <a:pt x="4286" y="5640"/>
                  </a:lnTo>
                  <a:close/>
                  <a:moveTo>
                    <a:pt x="3466" y="5671"/>
                  </a:moveTo>
                  <a:lnTo>
                    <a:pt x="3466" y="6742"/>
                  </a:lnTo>
                  <a:cubicBezTo>
                    <a:pt x="3246" y="6553"/>
                    <a:pt x="2994" y="6144"/>
                    <a:pt x="2836" y="5671"/>
                  </a:cubicBezTo>
                  <a:close/>
                  <a:moveTo>
                    <a:pt x="3876" y="0"/>
                  </a:moveTo>
                  <a:cubicBezTo>
                    <a:pt x="2301" y="0"/>
                    <a:pt x="915" y="945"/>
                    <a:pt x="316" y="2332"/>
                  </a:cubicBezTo>
                  <a:cubicBezTo>
                    <a:pt x="127" y="2804"/>
                    <a:pt x="1" y="3308"/>
                    <a:pt x="1" y="3875"/>
                  </a:cubicBezTo>
                  <a:cubicBezTo>
                    <a:pt x="1" y="4411"/>
                    <a:pt x="127" y="4946"/>
                    <a:pt x="316" y="5419"/>
                  </a:cubicBezTo>
                  <a:cubicBezTo>
                    <a:pt x="915" y="6774"/>
                    <a:pt x="2301" y="7719"/>
                    <a:pt x="3876" y="7719"/>
                  </a:cubicBezTo>
                  <a:cubicBezTo>
                    <a:pt x="5451" y="7719"/>
                    <a:pt x="6806" y="6774"/>
                    <a:pt x="7405" y="5419"/>
                  </a:cubicBezTo>
                  <a:cubicBezTo>
                    <a:pt x="7594" y="4946"/>
                    <a:pt x="7720" y="4411"/>
                    <a:pt x="7720" y="3875"/>
                  </a:cubicBezTo>
                  <a:cubicBezTo>
                    <a:pt x="7720" y="3308"/>
                    <a:pt x="7594" y="2804"/>
                    <a:pt x="7405" y="2332"/>
                  </a:cubicBezTo>
                  <a:cubicBezTo>
                    <a:pt x="6806" y="945"/>
                    <a:pt x="5451" y="0"/>
                    <a:pt x="38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855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>
          <a:extLst>
            <a:ext uri="{FF2B5EF4-FFF2-40B4-BE49-F238E27FC236}">
              <a16:creationId xmlns:a16="http://schemas.microsoft.com/office/drawing/2014/main" id="{EECBD8D9-B830-5854-1D84-3A6E2E239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F0FEA9C-A02D-7FCA-76D8-1A5829A7C82A}"/>
              </a:ext>
            </a:extLst>
          </p:cNvPr>
          <p:cNvGrpSpPr/>
          <p:nvPr/>
        </p:nvGrpSpPr>
        <p:grpSpPr>
          <a:xfrm>
            <a:off x="-21753" y="0"/>
            <a:ext cx="3233056" cy="6864083"/>
            <a:chOff x="1" y="0"/>
            <a:chExt cx="3233056" cy="686408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FE7B8B9-D2B7-7A69-3BB0-949CA69443DA}"/>
                </a:ext>
              </a:extLst>
            </p:cNvPr>
            <p:cNvSpPr/>
            <p:nvPr/>
          </p:nvSpPr>
          <p:spPr>
            <a:xfrm>
              <a:off x="1" y="0"/>
              <a:ext cx="2808513" cy="68640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A76D5C3-47B5-C180-C116-DF3AA2CD9C97}"/>
                </a:ext>
              </a:extLst>
            </p:cNvPr>
            <p:cNvSpPr/>
            <p:nvPr/>
          </p:nvSpPr>
          <p:spPr>
            <a:xfrm>
              <a:off x="2808514" y="5"/>
              <a:ext cx="424543" cy="6857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</p:grpSp>
      <p:grpSp>
        <p:nvGrpSpPr>
          <p:cNvPr id="138" name="Google Shape;339;p18">
            <a:extLst>
              <a:ext uri="{FF2B5EF4-FFF2-40B4-BE49-F238E27FC236}">
                <a16:creationId xmlns:a16="http://schemas.microsoft.com/office/drawing/2014/main" id="{CC9723BC-DDC5-F37B-2E09-3C75D6D45534}"/>
              </a:ext>
            </a:extLst>
          </p:cNvPr>
          <p:cNvGrpSpPr/>
          <p:nvPr/>
        </p:nvGrpSpPr>
        <p:grpSpPr>
          <a:xfrm>
            <a:off x="4095844" y="2357620"/>
            <a:ext cx="516920" cy="438210"/>
            <a:chOff x="4201901" y="-2078938"/>
            <a:chExt cx="822775" cy="727650"/>
          </a:xfrm>
        </p:grpSpPr>
        <p:sp>
          <p:nvSpPr>
            <p:cNvPr id="139" name="Google Shape;340;p18">
              <a:extLst>
                <a:ext uri="{FF2B5EF4-FFF2-40B4-BE49-F238E27FC236}">
                  <a16:creationId xmlns:a16="http://schemas.microsoft.com/office/drawing/2014/main" id="{AA12A901-201C-25B4-6B7A-E99F3F04EFDB}"/>
                </a:ext>
              </a:extLst>
            </p:cNvPr>
            <p:cNvSpPr/>
            <p:nvPr/>
          </p:nvSpPr>
          <p:spPr>
            <a:xfrm>
              <a:off x="4584001" y="-1692788"/>
              <a:ext cx="58575" cy="135000"/>
            </a:xfrm>
            <a:custGeom>
              <a:avLst/>
              <a:gdLst/>
              <a:ahLst/>
              <a:cxnLst/>
              <a:rect l="l" t="t" r="r" b="b"/>
              <a:pathLst>
                <a:path w="2343" h="5400" extrusionOk="0">
                  <a:moveTo>
                    <a:pt x="1" y="1"/>
                  </a:moveTo>
                  <a:lnTo>
                    <a:pt x="1" y="4846"/>
                  </a:lnTo>
                  <a:lnTo>
                    <a:pt x="1171" y="5399"/>
                  </a:lnTo>
                  <a:lnTo>
                    <a:pt x="2342" y="4846"/>
                  </a:lnTo>
                  <a:lnTo>
                    <a:pt x="23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0" name="Google Shape;341;p18">
              <a:extLst>
                <a:ext uri="{FF2B5EF4-FFF2-40B4-BE49-F238E27FC236}">
                  <a16:creationId xmlns:a16="http://schemas.microsoft.com/office/drawing/2014/main" id="{6A83B237-5FDF-5C26-85B3-58AA4F1A8CEA}"/>
                </a:ext>
              </a:extLst>
            </p:cNvPr>
            <p:cNvSpPr/>
            <p:nvPr/>
          </p:nvSpPr>
          <p:spPr>
            <a:xfrm>
              <a:off x="4201901" y="-1741563"/>
              <a:ext cx="822775" cy="390275"/>
            </a:xfrm>
            <a:custGeom>
              <a:avLst/>
              <a:gdLst/>
              <a:ahLst/>
              <a:cxnLst/>
              <a:rect l="l" t="t" r="r" b="b"/>
              <a:pathLst>
                <a:path w="32911" h="15611" extrusionOk="0">
                  <a:moveTo>
                    <a:pt x="0" y="1"/>
                  </a:moveTo>
                  <a:lnTo>
                    <a:pt x="0" y="15610"/>
                  </a:lnTo>
                  <a:lnTo>
                    <a:pt x="32910" y="15610"/>
                  </a:lnTo>
                  <a:lnTo>
                    <a:pt x="32910" y="1"/>
                  </a:lnTo>
                  <a:lnTo>
                    <a:pt x="19577" y="5074"/>
                  </a:lnTo>
                  <a:lnTo>
                    <a:pt x="19577" y="8033"/>
                  </a:lnTo>
                  <a:lnTo>
                    <a:pt x="16455" y="9464"/>
                  </a:lnTo>
                  <a:lnTo>
                    <a:pt x="13333" y="8033"/>
                  </a:lnTo>
                  <a:lnTo>
                    <a:pt x="13333" y="507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1" name="Google Shape;342;p18">
              <a:extLst>
                <a:ext uri="{FF2B5EF4-FFF2-40B4-BE49-F238E27FC236}">
                  <a16:creationId xmlns:a16="http://schemas.microsoft.com/office/drawing/2014/main" id="{E4B97D53-7815-3A26-7B59-B0D99CBAA4C8}"/>
                </a:ext>
              </a:extLst>
            </p:cNvPr>
            <p:cNvSpPr/>
            <p:nvPr/>
          </p:nvSpPr>
          <p:spPr>
            <a:xfrm>
              <a:off x="4201901" y="-2078938"/>
              <a:ext cx="822775" cy="412200"/>
            </a:xfrm>
            <a:custGeom>
              <a:avLst/>
              <a:gdLst/>
              <a:ahLst/>
              <a:cxnLst/>
              <a:rect l="l" t="t" r="r" b="b"/>
              <a:pathLst>
                <a:path w="32911" h="16488" extrusionOk="0">
                  <a:moveTo>
                    <a:pt x="20325" y="1951"/>
                  </a:moveTo>
                  <a:lnTo>
                    <a:pt x="20325" y="4423"/>
                  </a:lnTo>
                  <a:lnTo>
                    <a:pt x="12585" y="4423"/>
                  </a:lnTo>
                  <a:lnTo>
                    <a:pt x="12585" y="1951"/>
                  </a:lnTo>
                  <a:close/>
                  <a:moveTo>
                    <a:pt x="10667" y="0"/>
                  </a:moveTo>
                  <a:lnTo>
                    <a:pt x="10667" y="4423"/>
                  </a:lnTo>
                  <a:lnTo>
                    <a:pt x="0" y="4423"/>
                  </a:lnTo>
                  <a:lnTo>
                    <a:pt x="0" y="11415"/>
                  </a:lnTo>
                  <a:lnTo>
                    <a:pt x="13366" y="16488"/>
                  </a:lnTo>
                  <a:lnTo>
                    <a:pt x="13366" y="13496"/>
                  </a:lnTo>
                  <a:lnTo>
                    <a:pt x="19577" y="13496"/>
                  </a:lnTo>
                  <a:lnTo>
                    <a:pt x="19577" y="16488"/>
                  </a:lnTo>
                  <a:lnTo>
                    <a:pt x="32910" y="11415"/>
                  </a:lnTo>
                  <a:lnTo>
                    <a:pt x="32910" y="4423"/>
                  </a:lnTo>
                  <a:lnTo>
                    <a:pt x="22276" y="4423"/>
                  </a:lnTo>
                  <a:lnTo>
                    <a:pt x="22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0" name="Google Shape;1070;p35">
            <a:extLst>
              <a:ext uri="{FF2B5EF4-FFF2-40B4-BE49-F238E27FC236}">
                <a16:creationId xmlns:a16="http://schemas.microsoft.com/office/drawing/2014/main" id="{3B712B64-70AC-C6D3-B564-F1083FECCD12}"/>
              </a:ext>
            </a:extLst>
          </p:cNvPr>
          <p:cNvGrpSpPr/>
          <p:nvPr/>
        </p:nvGrpSpPr>
        <p:grpSpPr>
          <a:xfrm>
            <a:off x="8790300" y="2033153"/>
            <a:ext cx="601965" cy="492807"/>
            <a:chOff x="1147105" y="3304887"/>
            <a:chExt cx="412742" cy="411998"/>
          </a:xfrm>
        </p:grpSpPr>
        <p:sp>
          <p:nvSpPr>
            <p:cNvPr id="221" name="Google Shape;1071;p35">
              <a:extLst>
                <a:ext uri="{FF2B5EF4-FFF2-40B4-BE49-F238E27FC236}">
                  <a16:creationId xmlns:a16="http://schemas.microsoft.com/office/drawing/2014/main" id="{D396446E-A125-7A1E-7E96-D645EE45B3C9}"/>
                </a:ext>
              </a:extLst>
            </p:cNvPr>
            <p:cNvSpPr/>
            <p:nvPr/>
          </p:nvSpPr>
          <p:spPr>
            <a:xfrm>
              <a:off x="1147105" y="3304887"/>
              <a:ext cx="412742" cy="411998"/>
            </a:xfrm>
            <a:custGeom>
              <a:avLst/>
              <a:gdLst/>
              <a:ahLst/>
              <a:cxnLst/>
              <a:rect l="l" t="t" r="r" b="b"/>
              <a:pathLst>
                <a:path w="5076" h="5067" extrusionOk="0">
                  <a:moveTo>
                    <a:pt x="3003" y="297"/>
                  </a:moveTo>
                  <a:cubicBezTo>
                    <a:pt x="3031" y="297"/>
                    <a:pt x="3067" y="302"/>
                    <a:pt x="3103" y="338"/>
                  </a:cubicBezTo>
                  <a:lnTo>
                    <a:pt x="3529" y="754"/>
                  </a:lnTo>
                  <a:cubicBezTo>
                    <a:pt x="3569" y="804"/>
                    <a:pt x="3569" y="853"/>
                    <a:pt x="3569" y="893"/>
                  </a:cubicBezTo>
                  <a:lnTo>
                    <a:pt x="2974" y="893"/>
                  </a:lnTo>
                  <a:lnTo>
                    <a:pt x="2974" y="298"/>
                  </a:lnTo>
                  <a:cubicBezTo>
                    <a:pt x="2982" y="298"/>
                    <a:pt x="2992" y="297"/>
                    <a:pt x="3003" y="297"/>
                  </a:cubicBezTo>
                  <a:close/>
                  <a:moveTo>
                    <a:pt x="4629" y="1760"/>
                  </a:moveTo>
                  <a:cubicBezTo>
                    <a:pt x="4667" y="1760"/>
                    <a:pt x="4704" y="1775"/>
                    <a:pt x="4729" y="1805"/>
                  </a:cubicBezTo>
                  <a:cubicBezTo>
                    <a:pt x="4788" y="1864"/>
                    <a:pt x="4788" y="1954"/>
                    <a:pt x="4729" y="2014"/>
                  </a:cubicBezTo>
                  <a:lnTo>
                    <a:pt x="4580" y="2162"/>
                  </a:lnTo>
                  <a:lnTo>
                    <a:pt x="4372" y="1954"/>
                  </a:lnTo>
                  <a:lnTo>
                    <a:pt x="4521" y="1805"/>
                  </a:lnTo>
                  <a:cubicBezTo>
                    <a:pt x="4550" y="1775"/>
                    <a:pt x="4590" y="1760"/>
                    <a:pt x="4629" y="1760"/>
                  </a:cubicBezTo>
                  <a:close/>
                  <a:moveTo>
                    <a:pt x="4164" y="2162"/>
                  </a:moveTo>
                  <a:lnTo>
                    <a:pt x="4372" y="2380"/>
                  </a:lnTo>
                  <a:lnTo>
                    <a:pt x="3658" y="3094"/>
                  </a:lnTo>
                  <a:lnTo>
                    <a:pt x="3450" y="2886"/>
                  </a:lnTo>
                  <a:cubicBezTo>
                    <a:pt x="3559" y="2767"/>
                    <a:pt x="4054" y="2271"/>
                    <a:pt x="4164" y="2162"/>
                  </a:cubicBezTo>
                  <a:close/>
                  <a:moveTo>
                    <a:pt x="3232" y="3094"/>
                  </a:moveTo>
                  <a:lnTo>
                    <a:pt x="3450" y="3302"/>
                  </a:lnTo>
                  <a:lnTo>
                    <a:pt x="3361" y="3382"/>
                  </a:lnTo>
                  <a:lnTo>
                    <a:pt x="3054" y="3490"/>
                  </a:lnTo>
                  <a:lnTo>
                    <a:pt x="3153" y="3173"/>
                  </a:lnTo>
                  <a:lnTo>
                    <a:pt x="3232" y="3094"/>
                  </a:lnTo>
                  <a:close/>
                  <a:moveTo>
                    <a:pt x="2677" y="298"/>
                  </a:moveTo>
                  <a:lnTo>
                    <a:pt x="2677" y="1042"/>
                  </a:lnTo>
                  <a:cubicBezTo>
                    <a:pt x="2677" y="1121"/>
                    <a:pt x="2746" y="1190"/>
                    <a:pt x="2825" y="1190"/>
                  </a:cubicBezTo>
                  <a:lnTo>
                    <a:pt x="3569" y="1190"/>
                  </a:lnTo>
                  <a:lnTo>
                    <a:pt x="3569" y="2340"/>
                  </a:lnTo>
                  <a:lnTo>
                    <a:pt x="3133" y="2776"/>
                  </a:lnTo>
                  <a:lnTo>
                    <a:pt x="2924" y="2985"/>
                  </a:lnTo>
                  <a:cubicBezTo>
                    <a:pt x="2905" y="3005"/>
                    <a:pt x="2895" y="3025"/>
                    <a:pt x="2885" y="3045"/>
                  </a:cubicBezTo>
                  <a:lnTo>
                    <a:pt x="2677" y="3679"/>
                  </a:lnTo>
                  <a:cubicBezTo>
                    <a:pt x="2657" y="3728"/>
                    <a:pt x="2667" y="3788"/>
                    <a:pt x="2706" y="3827"/>
                  </a:cubicBezTo>
                  <a:cubicBezTo>
                    <a:pt x="2736" y="3857"/>
                    <a:pt x="2778" y="3871"/>
                    <a:pt x="2823" y="3871"/>
                  </a:cubicBezTo>
                  <a:cubicBezTo>
                    <a:pt x="2837" y="3871"/>
                    <a:pt x="2851" y="3869"/>
                    <a:pt x="2865" y="3867"/>
                  </a:cubicBezTo>
                  <a:lnTo>
                    <a:pt x="3490" y="3649"/>
                  </a:lnTo>
                  <a:cubicBezTo>
                    <a:pt x="3519" y="3649"/>
                    <a:pt x="3539" y="3629"/>
                    <a:pt x="3549" y="3620"/>
                  </a:cubicBezTo>
                  <a:lnTo>
                    <a:pt x="3569" y="3600"/>
                  </a:lnTo>
                  <a:lnTo>
                    <a:pt x="3569" y="4620"/>
                  </a:lnTo>
                  <a:cubicBezTo>
                    <a:pt x="3569" y="4700"/>
                    <a:pt x="3499" y="4769"/>
                    <a:pt x="3420" y="4769"/>
                  </a:cubicBezTo>
                  <a:lnTo>
                    <a:pt x="446" y="4769"/>
                  </a:lnTo>
                  <a:cubicBezTo>
                    <a:pt x="367" y="4769"/>
                    <a:pt x="298" y="4700"/>
                    <a:pt x="298" y="4620"/>
                  </a:cubicBezTo>
                  <a:lnTo>
                    <a:pt x="298" y="447"/>
                  </a:lnTo>
                  <a:cubicBezTo>
                    <a:pt x="298" y="358"/>
                    <a:pt x="367" y="298"/>
                    <a:pt x="446" y="298"/>
                  </a:cubicBezTo>
                  <a:close/>
                  <a:moveTo>
                    <a:pt x="446" y="1"/>
                  </a:moveTo>
                  <a:cubicBezTo>
                    <a:pt x="208" y="1"/>
                    <a:pt x="0" y="199"/>
                    <a:pt x="0" y="447"/>
                  </a:cubicBezTo>
                  <a:lnTo>
                    <a:pt x="0" y="4620"/>
                  </a:lnTo>
                  <a:cubicBezTo>
                    <a:pt x="0" y="4869"/>
                    <a:pt x="208" y="5067"/>
                    <a:pt x="446" y="5067"/>
                  </a:cubicBezTo>
                  <a:lnTo>
                    <a:pt x="3420" y="5067"/>
                  </a:lnTo>
                  <a:cubicBezTo>
                    <a:pt x="3668" y="5067"/>
                    <a:pt x="3866" y="4869"/>
                    <a:pt x="3866" y="4620"/>
                  </a:cubicBezTo>
                  <a:lnTo>
                    <a:pt x="3866" y="3302"/>
                  </a:lnTo>
                  <a:lnTo>
                    <a:pt x="4947" y="2221"/>
                  </a:lnTo>
                  <a:cubicBezTo>
                    <a:pt x="5026" y="2133"/>
                    <a:pt x="5076" y="2023"/>
                    <a:pt x="5076" y="1904"/>
                  </a:cubicBezTo>
                  <a:cubicBezTo>
                    <a:pt x="5076" y="1795"/>
                    <a:pt x="5026" y="1677"/>
                    <a:pt x="4947" y="1597"/>
                  </a:cubicBezTo>
                  <a:cubicBezTo>
                    <a:pt x="4857" y="1508"/>
                    <a:pt x="4743" y="1463"/>
                    <a:pt x="4629" y="1463"/>
                  </a:cubicBezTo>
                  <a:cubicBezTo>
                    <a:pt x="4515" y="1463"/>
                    <a:pt x="4401" y="1508"/>
                    <a:pt x="4312" y="1597"/>
                  </a:cubicBezTo>
                  <a:lnTo>
                    <a:pt x="3866" y="2043"/>
                  </a:lnTo>
                  <a:lnTo>
                    <a:pt x="3866" y="864"/>
                  </a:lnTo>
                  <a:cubicBezTo>
                    <a:pt x="3866" y="745"/>
                    <a:pt x="3817" y="635"/>
                    <a:pt x="3737" y="546"/>
                  </a:cubicBezTo>
                  <a:lnTo>
                    <a:pt x="3311" y="130"/>
                  </a:lnTo>
                  <a:cubicBezTo>
                    <a:pt x="3232" y="40"/>
                    <a:pt x="3123" y="1"/>
                    <a:pt x="30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2" name="Google Shape;1072;p35">
              <a:extLst>
                <a:ext uri="{FF2B5EF4-FFF2-40B4-BE49-F238E27FC236}">
                  <a16:creationId xmlns:a16="http://schemas.microsoft.com/office/drawing/2014/main" id="{AB3972F2-559A-C27E-FE05-08AD6891CD43}"/>
                </a:ext>
              </a:extLst>
            </p:cNvPr>
            <p:cNvSpPr/>
            <p:nvPr/>
          </p:nvSpPr>
          <p:spPr>
            <a:xfrm>
              <a:off x="1211392" y="3425796"/>
              <a:ext cx="193524" cy="24312"/>
            </a:xfrm>
            <a:custGeom>
              <a:avLst/>
              <a:gdLst/>
              <a:ahLst/>
              <a:cxnLst/>
              <a:rect l="l" t="t" r="r" b="b"/>
              <a:pathLst>
                <a:path w="2380" h="299" extrusionOk="0">
                  <a:moveTo>
                    <a:pt x="148" y="1"/>
                  </a:moveTo>
                  <a:cubicBezTo>
                    <a:pt x="69" y="1"/>
                    <a:pt x="0" y="60"/>
                    <a:pt x="0" y="150"/>
                  </a:cubicBezTo>
                  <a:cubicBezTo>
                    <a:pt x="0" y="229"/>
                    <a:pt x="69" y="298"/>
                    <a:pt x="148" y="298"/>
                  </a:cubicBezTo>
                  <a:lnTo>
                    <a:pt x="2230" y="298"/>
                  </a:lnTo>
                  <a:cubicBezTo>
                    <a:pt x="2310" y="298"/>
                    <a:pt x="2379" y="229"/>
                    <a:pt x="2379" y="150"/>
                  </a:cubicBezTo>
                  <a:cubicBezTo>
                    <a:pt x="2379" y="60"/>
                    <a:pt x="2310" y="1"/>
                    <a:pt x="22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3" name="Google Shape;1073;p35">
              <a:extLst>
                <a:ext uri="{FF2B5EF4-FFF2-40B4-BE49-F238E27FC236}">
                  <a16:creationId xmlns:a16="http://schemas.microsoft.com/office/drawing/2014/main" id="{D590517E-85E5-4F10-D7C6-67D6C106F134}"/>
                </a:ext>
              </a:extLst>
            </p:cNvPr>
            <p:cNvSpPr/>
            <p:nvPr/>
          </p:nvSpPr>
          <p:spPr>
            <a:xfrm>
              <a:off x="1211392" y="3473444"/>
              <a:ext cx="145143" cy="24230"/>
            </a:xfrm>
            <a:custGeom>
              <a:avLst/>
              <a:gdLst/>
              <a:ahLst/>
              <a:cxnLst/>
              <a:rect l="l" t="t" r="r" b="b"/>
              <a:pathLst>
                <a:path w="1785" h="298" extrusionOk="0">
                  <a:moveTo>
                    <a:pt x="148" y="0"/>
                  </a:moveTo>
                  <a:cubicBezTo>
                    <a:pt x="69" y="0"/>
                    <a:pt x="0" y="69"/>
                    <a:pt x="0" y="148"/>
                  </a:cubicBezTo>
                  <a:cubicBezTo>
                    <a:pt x="0" y="238"/>
                    <a:pt x="69" y="297"/>
                    <a:pt x="148" y="297"/>
                  </a:cubicBezTo>
                  <a:lnTo>
                    <a:pt x="1635" y="297"/>
                  </a:lnTo>
                  <a:cubicBezTo>
                    <a:pt x="1715" y="297"/>
                    <a:pt x="1785" y="238"/>
                    <a:pt x="1785" y="148"/>
                  </a:cubicBezTo>
                  <a:cubicBezTo>
                    <a:pt x="1785" y="69"/>
                    <a:pt x="1715" y="0"/>
                    <a:pt x="1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4" name="Google Shape;1074;p35">
              <a:extLst>
                <a:ext uri="{FF2B5EF4-FFF2-40B4-BE49-F238E27FC236}">
                  <a16:creationId xmlns:a16="http://schemas.microsoft.com/office/drawing/2014/main" id="{516447DB-6711-2D97-F8EF-EFD76A3364FB}"/>
                </a:ext>
              </a:extLst>
            </p:cNvPr>
            <p:cNvSpPr/>
            <p:nvPr/>
          </p:nvSpPr>
          <p:spPr>
            <a:xfrm>
              <a:off x="1211392" y="352174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5" name="Google Shape;1075;p35">
              <a:extLst>
                <a:ext uri="{FF2B5EF4-FFF2-40B4-BE49-F238E27FC236}">
                  <a16:creationId xmlns:a16="http://schemas.microsoft.com/office/drawing/2014/main" id="{8B011EB8-D5D8-6511-A897-A651AAB9564C}"/>
                </a:ext>
              </a:extLst>
            </p:cNvPr>
            <p:cNvSpPr/>
            <p:nvPr/>
          </p:nvSpPr>
          <p:spPr>
            <a:xfrm>
              <a:off x="1211392" y="357012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6" name="Google Shape;1076;p35">
              <a:extLst>
                <a:ext uri="{FF2B5EF4-FFF2-40B4-BE49-F238E27FC236}">
                  <a16:creationId xmlns:a16="http://schemas.microsoft.com/office/drawing/2014/main" id="{A0F95801-40E1-2B34-8869-2E265E98CE50}"/>
                </a:ext>
              </a:extLst>
            </p:cNvPr>
            <p:cNvSpPr/>
            <p:nvPr/>
          </p:nvSpPr>
          <p:spPr>
            <a:xfrm>
              <a:off x="1308071" y="3644277"/>
              <a:ext cx="96843" cy="24312"/>
            </a:xfrm>
            <a:custGeom>
              <a:avLst/>
              <a:gdLst/>
              <a:ahLst/>
              <a:cxnLst/>
              <a:rect l="l" t="t" r="r" b="b"/>
              <a:pathLst>
                <a:path w="1191" h="299" extrusionOk="0">
                  <a:moveTo>
                    <a:pt x="149" y="1"/>
                  </a:moveTo>
                  <a:cubicBezTo>
                    <a:pt x="70" y="1"/>
                    <a:pt x="1" y="70"/>
                    <a:pt x="1" y="149"/>
                  </a:cubicBezTo>
                  <a:cubicBezTo>
                    <a:pt x="1" y="239"/>
                    <a:pt x="70" y="298"/>
                    <a:pt x="149" y="298"/>
                  </a:cubicBezTo>
                  <a:lnTo>
                    <a:pt x="1041" y="298"/>
                  </a:lnTo>
                  <a:cubicBezTo>
                    <a:pt x="1121" y="298"/>
                    <a:pt x="1190" y="239"/>
                    <a:pt x="1190" y="149"/>
                  </a:cubicBezTo>
                  <a:cubicBezTo>
                    <a:pt x="1190" y="70"/>
                    <a:pt x="1121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36" name="Google Shape;219;p19">
            <a:extLst>
              <a:ext uri="{FF2B5EF4-FFF2-40B4-BE49-F238E27FC236}">
                <a16:creationId xmlns:a16="http://schemas.microsoft.com/office/drawing/2014/main" id="{99F472BD-F386-C9E5-17BE-CF659BCD5206}"/>
              </a:ext>
            </a:extLst>
          </p:cNvPr>
          <p:cNvGrpSpPr/>
          <p:nvPr/>
        </p:nvGrpSpPr>
        <p:grpSpPr>
          <a:xfrm>
            <a:off x="6401045" y="1840230"/>
            <a:ext cx="583910" cy="540702"/>
            <a:chOff x="2682350" y="2643425"/>
            <a:chExt cx="473775" cy="436425"/>
          </a:xfrm>
          <a:solidFill>
            <a:schemeClr val="bg1"/>
          </a:solidFill>
        </p:grpSpPr>
        <p:sp>
          <p:nvSpPr>
            <p:cNvPr id="237" name="Google Shape;220;p19">
              <a:extLst>
                <a:ext uri="{FF2B5EF4-FFF2-40B4-BE49-F238E27FC236}">
                  <a16:creationId xmlns:a16="http://schemas.microsoft.com/office/drawing/2014/main" id="{3A20E02F-25AE-0F6C-26C2-626FA1CC9EE5}"/>
                </a:ext>
              </a:extLst>
            </p:cNvPr>
            <p:cNvSpPr/>
            <p:nvPr/>
          </p:nvSpPr>
          <p:spPr>
            <a:xfrm>
              <a:off x="2682350" y="2725775"/>
              <a:ext cx="70175" cy="73425"/>
            </a:xfrm>
            <a:custGeom>
              <a:avLst/>
              <a:gdLst/>
              <a:ahLst/>
              <a:cxnLst/>
              <a:rect l="l" t="t" r="r" b="b"/>
              <a:pathLst>
                <a:path w="2807" h="2937" extrusionOk="0">
                  <a:moveTo>
                    <a:pt x="1130" y="1"/>
                  </a:moveTo>
                  <a:cubicBezTo>
                    <a:pt x="506" y="1"/>
                    <a:pt x="1" y="504"/>
                    <a:pt x="1" y="1130"/>
                  </a:cubicBezTo>
                  <a:lnTo>
                    <a:pt x="1" y="2937"/>
                  </a:lnTo>
                  <a:lnTo>
                    <a:pt x="1991" y="2937"/>
                  </a:lnTo>
                  <a:cubicBezTo>
                    <a:pt x="2443" y="2937"/>
                    <a:pt x="2807" y="2572"/>
                    <a:pt x="2807" y="2124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3" name="Google Shape;221;p19">
              <a:extLst>
                <a:ext uri="{FF2B5EF4-FFF2-40B4-BE49-F238E27FC236}">
                  <a16:creationId xmlns:a16="http://schemas.microsoft.com/office/drawing/2014/main" id="{A28A5ACC-6FB9-BDC6-C0B9-CF760DBB11F4}"/>
                </a:ext>
              </a:extLst>
            </p:cNvPr>
            <p:cNvSpPr/>
            <p:nvPr/>
          </p:nvSpPr>
          <p:spPr>
            <a:xfrm>
              <a:off x="2682350" y="3006350"/>
              <a:ext cx="70175" cy="73500"/>
            </a:xfrm>
            <a:custGeom>
              <a:avLst/>
              <a:gdLst/>
              <a:ahLst/>
              <a:cxnLst/>
              <a:rect l="l" t="t" r="r" b="b"/>
              <a:pathLst>
                <a:path w="2807" h="2940" extrusionOk="0">
                  <a:moveTo>
                    <a:pt x="1" y="1"/>
                  </a:moveTo>
                  <a:lnTo>
                    <a:pt x="1" y="1811"/>
                  </a:lnTo>
                  <a:cubicBezTo>
                    <a:pt x="1" y="2434"/>
                    <a:pt x="506" y="2940"/>
                    <a:pt x="1130" y="2940"/>
                  </a:cubicBezTo>
                  <a:lnTo>
                    <a:pt x="2807" y="2940"/>
                  </a:lnTo>
                  <a:lnTo>
                    <a:pt x="2807" y="817"/>
                  </a:lnTo>
                  <a:cubicBezTo>
                    <a:pt x="2807" y="365"/>
                    <a:pt x="2443" y="4"/>
                    <a:pt x="19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4" name="Google Shape;222;p19">
              <a:extLst>
                <a:ext uri="{FF2B5EF4-FFF2-40B4-BE49-F238E27FC236}">
                  <a16:creationId xmlns:a16="http://schemas.microsoft.com/office/drawing/2014/main" id="{89E4AAB7-BE81-0602-C193-BF4196EC9123}"/>
                </a:ext>
              </a:extLst>
            </p:cNvPr>
            <p:cNvSpPr/>
            <p:nvPr/>
          </p:nvSpPr>
          <p:spPr>
            <a:xfrm>
              <a:off x="3085925" y="272570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1" y="1"/>
                  </a:moveTo>
                  <a:lnTo>
                    <a:pt x="1" y="2127"/>
                  </a:lnTo>
                  <a:cubicBezTo>
                    <a:pt x="1" y="2575"/>
                    <a:pt x="365" y="2940"/>
                    <a:pt x="817" y="2940"/>
                  </a:cubicBezTo>
                  <a:lnTo>
                    <a:pt x="2807" y="2940"/>
                  </a:lnTo>
                  <a:lnTo>
                    <a:pt x="2807" y="1130"/>
                  </a:lnTo>
                  <a:cubicBezTo>
                    <a:pt x="2807" y="507"/>
                    <a:pt x="2301" y="1"/>
                    <a:pt x="16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5" name="Google Shape;223;p19">
              <a:extLst>
                <a:ext uri="{FF2B5EF4-FFF2-40B4-BE49-F238E27FC236}">
                  <a16:creationId xmlns:a16="http://schemas.microsoft.com/office/drawing/2014/main" id="{8551FF3F-9EA6-1064-402E-DD7A4EFA9D91}"/>
                </a:ext>
              </a:extLst>
            </p:cNvPr>
            <p:cNvSpPr/>
            <p:nvPr/>
          </p:nvSpPr>
          <p:spPr>
            <a:xfrm>
              <a:off x="2825150" y="2843075"/>
              <a:ext cx="180700" cy="107375"/>
            </a:xfrm>
            <a:custGeom>
              <a:avLst/>
              <a:gdLst/>
              <a:ahLst/>
              <a:cxnLst/>
              <a:rect l="l" t="t" r="r" b="b"/>
              <a:pathLst>
                <a:path w="7228" h="4295" extrusionOk="0">
                  <a:moveTo>
                    <a:pt x="5024" y="714"/>
                  </a:moveTo>
                  <a:cubicBezTo>
                    <a:pt x="5337" y="714"/>
                    <a:pt x="5590" y="967"/>
                    <a:pt x="5590" y="1277"/>
                  </a:cubicBezTo>
                  <a:cubicBezTo>
                    <a:pt x="5590" y="1590"/>
                    <a:pt x="5337" y="1843"/>
                    <a:pt x="5024" y="1843"/>
                  </a:cubicBezTo>
                  <a:lnTo>
                    <a:pt x="2503" y="1843"/>
                  </a:lnTo>
                  <a:cubicBezTo>
                    <a:pt x="2190" y="1843"/>
                    <a:pt x="1937" y="1590"/>
                    <a:pt x="1937" y="1277"/>
                  </a:cubicBezTo>
                  <a:cubicBezTo>
                    <a:pt x="1937" y="967"/>
                    <a:pt x="2190" y="714"/>
                    <a:pt x="2503" y="714"/>
                  </a:cubicBezTo>
                  <a:close/>
                  <a:moveTo>
                    <a:pt x="6078" y="2452"/>
                  </a:moveTo>
                  <a:cubicBezTo>
                    <a:pt x="6391" y="2452"/>
                    <a:pt x="6644" y="2704"/>
                    <a:pt x="6644" y="3018"/>
                  </a:cubicBezTo>
                  <a:cubicBezTo>
                    <a:pt x="6644" y="3328"/>
                    <a:pt x="6391" y="3581"/>
                    <a:pt x="6078" y="3581"/>
                  </a:cubicBezTo>
                  <a:lnTo>
                    <a:pt x="1449" y="3581"/>
                  </a:lnTo>
                  <a:cubicBezTo>
                    <a:pt x="1136" y="3581"/>
                    <a:pt x="883" y="3328"/>
                    <a:pt x="883" y="3018"/>
                  </a:cubicBezTo>
                  <a:cubicBezTo>
                    <a:pt x="883" y="2704"/>
                    <a:pt x="1136" y="2452"/>
                    <a:pt x="1449" y="2452"/>
                  </a:cubicBezTo>
                  <a:close/>
                  <a:moveTo>
                    <a:pt x="1" y="0"/>
                  </a:moveTo>
                  <a:lnTo>
                    <a:pt x="1" y="4294"/>
                  </a:lnTo>
                  <a:lnTo>
                    <a:pt x="7228" y="4294"/>
                  </a:lnTo>
                  <a:lnTo>
                    <a:pt x="7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6" name="Google Shape;224;p19">
              <a:extLst>
                <a:ext uri="{FF2B5EF4-FFF2-40B4-BE49-F238E27FC236}">
                  <a16:creationId xmlns:a16="http://schemas.microsoft.com/office/drawing/2014/main" id="{EF65752B-D437-2A37-71F3-2A80DD2D79CB}"/>
                </a:ext>
              </a:extLst>
            </p:cNvPr>
            <p:cNvSpPr/>
            <p:nvPr/>
          </p:nvSpPr>
          <p:spPr>
            <a:xfrm>
              <a:off x="2682350" y="2725700"/>
              <a:ext cx="473775" cy="354150"/>
            </a:xfrm>
            <a:custGeom>
              <a:avLst/>
              <a:gdLst/>
              <a:ahLst/>
              <a:cxnLst/>
              <a:rect l="l" t="t" r="r" b="b"/>
              <a:pathLst>
                <a:path w="18951" h="14166" extrusionOk="0">
                  <a:moveTo>
                    <a:pt x="13503" y="3566"/>
                  </a:moveTo>
                  <a:cubicBezTo>
                    <a:pt x="13816" y="3566"/>
                    <a:pt x="14069" y="3819"/>
                    <a:pt x="14069" y="4129"/>
                  </a:cubicBezTo>
                  <a:lnTo>
                    <a:pt x="14069" y="9556"/>
                  </a:lnTo>
                  <a:cubicBezTo>
                    <a:pt x="14069" y="9866"/>
                    <a:pt x="13816" y="10119"/>
                    <a:pt x="13503" y="10119"/>
                  </a:cubicBezTo>
                  <a:lnTo>
                    <a:pt x="5147" y="10119"/>
                  </a:lnTo>
                  <a:cubicBezTo>
                    <a:pt x="4834" y="10119"/>
                    <a:pt x="4584" y="9866"/>
                    <a:pt x="4584" y="9556"/>
                  </a:cubicBezTo>
                  <a:lnTo>
                    <a:pt x="4584" y="4129"/>
                  </a:lnTo>
                  <a:cubicBezTo>
                    <a:pt x="4584" y="3819"/>
                    <a:pt x="4834" y="3566"/>
                    <a:pt x="5147" y="3566"/>
                  </a:cubicBezTo>
                  <a:close/>
                  <a:moveTo>
                    <a:pt x="3936" y="1"/>
                  </a:moveTo>
                  <a:lnTo>
                    <a:pt x="3936" y="2127"/>
                  </a:lnTo>
                  <a:cubicBezTo>
                    <a:pt x="3933" y="3199"/>
                    <a:pt x="3066" y="4069"/>
                    <a:pt x="1991" y="4069"/>
                  </a:cubicBezTo>
                  <a:lnTo>
                    <a:pt x="1" y="4069"/>
                  </a:lnTo>
                  <a:lnTo>
                    <a:pt x="1" y="10098"/>
                  </a:lnTo>
                  <a:lnTo>
                    <a:pt x="1991" y="10098"/>
                  </a:lnTo>
                  <a:cubicBezTo>
                    <a:pt x="3066" y="10101"/>
                    <a:pt x="3933" y="10968"/>
                    <a:pt x="3936" y="12043"/>
                  </a:cubicBezTo>
                  <a:lnTo>
                    <a:pt x="3936" y="14166"/>
                  </a:lnTo>
                  <a:lnTo>
                    <a:pt x="15015" y="14166"/>
                  </a:lnTo>
                  <a:lnTo>
                    <a:pt x="15015" y="12043"/>
                  </a:lnTo>
                  <a:cubicBezTo>
                    <a:pt x="15018" y="10968"/>
                    <a:pt x="15885" y="10101"/>
                    <a:pt x="16960" y="10098"/>
                  </a:cubicBezTo>
                  <a:lnTo>
                    <a:pt x="18950" y="10098"/>
                  </a:lnTo>
                  <a:lnTo>
                    <a:pt x="18950" y="4069"/>
                  </a:lnTo>
                  <a:lnTo>
                    <a:pt x="16960" y="4069"/>
                  </a:lnTo>
                  <a:cubicBezTo>
                    <a:pt x="15885" y="4069"/>
                    <a:pt x="15018" y="3199"/>
                    <a:pt x="15015" y="2127"/>
                  </a:cubicBezTo>
                  <a:lnTo>
                    <a:pt x="1501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7" name="Google Shape;225;p19">
              <a:extLst>
                <a:ext uri="{FF2B5EF4-FFF2-40B4-BE49-F238E27FC236}">
                  <a16:creationId xmlns:a16="http://schemas.microsoft.com/office/drawing/2014/main" id="{6CC50759-D53B-4FAB-ABAE-EEC2B02C9251}"/>
                </a:ext>
              </a:extLst>
            </p:cNvPr>
            <p:cNvSpPr/>
            <p:nvPr/>
          </p:nvSpPr>
          <p:spPr>
            <a:xfrm>
              <a:off x="3085925" y="300635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817" y="1"/>
                  </a:moveTo>
                  <a:cubicBezTo>
                    <a:pt x="365" y="4"/>
                    <a:pt x="1" y="365"/>
                    <a:pt x="1" y="817"/>
                  </a:cubicBezTo>
                  <a:lnTo>
                    <a:pt x="1" y="2940"/>
                  </a:lnTo>
                  <a:lnTo>
                    <a:pt x="1678" y="2940"/>
                  </a:lnTo>
                  <a:cubicBezTo>
                    <a:pt x="2301" y="2940"/>
                    <a:pt x="2807" y="2434"/>
                    <a:pt x="2807" y="1811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8" name="Google Shape;226;p19">
              <a:extLst>
                <a:ext uri="{FF2B5EF4-FFF2-40B4-BE49-F238E27FC236}">
                  <a16:creationId xmlns:a16="http://schemas.microsoft.com/office/drawing/2014/main" id="{B0261482-3FAC-7B26-B8BB-B0E9BAA8CD20}"/>
                </a:ext>
              </a:extLst>
            </p:cNvPr>
            <p:cNvSpPr/>
            <p:nvPr/>
          </p:nvSpPr>
          <p:spPr>
            <a:xfrm>
              <a:off x="2825450" y="2643425"/>
              <a:ext cx="187550" cy="54075"/>
            </a:xfrm>
            <a:custGeom>
              <a:avLst/>
              <a:gdLst/>
              <a:ahLst/>
              <a:cxnLst/>
              <a:rect l="l" t="t" r="r" b="b"/>
              <a:pathLst>
                <a:path w="7502" h="2163" extrusionOk="0">
                  <a:moveTo>
                    <a:pt x="1862" y="1"/>
                  </a:moveTo>
                  <a:cubicBezTo>
                    <a:pt x="835" y="4"/>
                    <a:pt x="1" y="835"/>
                    <a:pt x="1" y="1861"/>
                  </a:cubicBezTo>
                  <a:lnTo>
                    <a:pt x="1" y="2163"/>
                  </a:lnTo>
                  <a:lnTo>
                    <a:pt x="1130" y="2163"/>
                  </a:lnTo>
                  <a:lnTo>
                    <a:pt x="1130" y="1861"/>
                  </a:lnTo>
                  <a:cubicBezTo>
                    <a:pt x="1130" y="1458"/>
                    <a:pt x="1458" y="1133"/>
                    <a:pt x="1862" y="1130"/>
                  </a:cubicBezTo>
                  <a:lnTo>
                    <a:pt x="5641" y="1130"/>
                  </a:lnTo>
                  <a:cubicBezTo>
                    <a:pt x="6044" y="1133"/>
                    <a:pt x="6373" y="1458"/>
                    <a:pt x="6373" y="1861"/>
                  </a:cubicBezTo>
                  <a:lnTo>
                    <a:pt x="6373" y="2163"/>
                  </a:lnTo>
                  <a:lnTo>
                    <a:pt x="7502" y="2163"/>
                  </a:lnTo>
                  <a:lnTo>
                    <a:pt x="7502" y="1861"/>
                  </a:lnTo>
                  <a:cubicBezTo>
                    <a:pt x="7502" y="835"/>
                    <a:pt x="6668" y="4"/>
                    <a:pt x="5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49" name="Google Shape;988;p31">
            <a:extLst>
              <a:ext uri="{FF2B5EF4-FFF2-40B4-BE49-F238E27FC236}">
                <a16:creationId xmlns:a16="http://schemas.microsoft.com/office/drawing/2014/main" id="{B857AEED-A30C-A116-9407-F2E737CA0027}"/>
              </a:ext>
            </a:extLst>
          </p:cNvPr>
          <p:cNvGrpSpPr/>
          <p:nvPr/>
        </p:nvGrpSpPr>
        <p:grpSpPr>
          <a:xfrm>
            <a:off x="6381991" y="4131201"/>
            <a:ext cx="597132" cy="550462"/>
            <a:chOff x="5049725" y="1435050"/>
            <a:chExt cx="486550" cy="481850"/>
          </a:xfrm>
          <a:solidFill>
            <a:schemeClr val="bg1"/>
          </a:solidFill>
        </p:grpSpPr>
        <p:sp>
          <p:nvSpPr>
            <p:cNvPr id="250" name="Google Shape;989;p31">
              <a:extLst>
                <a:ext uri="{FF2B5EF4-FFF2-40B4-BE49-F238E27FC236}">
                  <a16:creationId xmlns:a16="http://schemas.microsoft.com/office/drawing/2014/main" id="{0481CD7D-1A35-597E-9882-ED730B54594A}"/>
                </a:ext>
              </a:extLst>
            </p:cNvPr>
            <p:cNvSpPr/>
            <p:nvPr/>
          </p:nvSpPr>
          <p:spPr>
            <a:xfrm>
              <a:off x="5136300" y="1519775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1" name="Google Shape;990;p31">
              <a:extLst>
                <a:ext uri="{FF2B5EF4-FFF2-40B4-BE49-F238E27FC236}">
                  <a16:creationId xmlns:a16="http://schemas.microsoft.com/office/drawing/2014/main" id="{D73D5A1B-82F0-149B-5AD7-5FE16A534DA4}"/>
                </a:ext>
              </a:extLst>
            </p:cNvPr>
            <p:cNvSpPr/>
            <p:nvPr/>
          </p:nvSpPr>
          <p:spPr>
            <a:xfrm>
              <a:off x="5184925" y="157625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2" name="Google Shape;991;p31">
              <a:extLst>
                <a:ext uri="{FF2B5EF4-FFF2-40B4-BE49-F238E27FC236}">
                  <a16:creationId xmlns:a16="http://schemas.microsoft.com/office/drawing/2014/main" id="{58BED0AD-02CB-1535-75F0-4AFFFDB14375}"/>
                </a:ext>
              </a:extLst>
            </p:cNvPr>
            <p:cNvSpPr/>
            <p:nvPr/>
          </p:nvSpPr>
          <p:spPr>
            <a:xfrm>
              <a:off x="5049725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3" name="Google Shape;992;p31">
              <a:extLst>
                <a:ext uri="{FF2B5EF4-FFF2-40B4-BE49-F238E27FC236}">
                  <a16:creationId xmlns:a16="http://schemas.microsoft.com/office/drawing/2014/main" id="{877FF1BA-7022-8E9D-CA91-2D876A24CD35}"/>
                </a:ext>
              </a:extLst>
            </p:cNvPr>
            <p:cNvSpPr/>
            <p:nvPr/>
          </p:nvSpPr>
          <p:spPr>
            <a:xfrm>
              <a:off x="5245825" y="1435050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54" name="Google Shape;1899;p45">
            <a:extLst>
              <a:ext uri="{FF2B5EF4-FFF2-40B4-BE49-F238E27FC236}">
                <a16:creationId xmlns:a16="http://schemas.microsoft.com/office/drawing/2014/main" id="{ED928720-9A5F-F946-0700-5445D5FC7B90}"/>
              </a:ext>
            </a:extLst>
          </p:cNvPr>
          <p:cNvSpPr/>
          <p:nvPr/>
        </p:nvSpPr>
        <p:spPr>
          <a:xfrm>
            <a:off x="8759395" y="4022500"/>
            <a:ext cx="631163" cy="657985"/>
          </a:xfrm>
          <a:custGeom>
            <a:avLst/>
            <a:gdLst/>
            <a:ahLst/>
            <a:cxnLst/>
            <a:rect l="l" t="t" r="r" b="b"/>
            <a:pathLst>
              <a:path w="6606" h="6606" extrusionOk="0">
                <a:moveTo>
                  <a:pt x="3293" y="1706"/>
                </a:moveTo>
                <a:cubicBezTo>
                  <a:pt x="4117" y="1706"/>
                  <a:pt x="4906" y="2345"/>
                  <a:pt x="4906" y="3303"/>
                </a:cubicBezTo>
                <a:cubicBezTo>
                  <a:pt x="4906" y="4185"/>
                  <a:pt x="4186" y="4872"/>
                  <a:pt x="3336" y="4872"/>
                </a:cubicBezTo>
                <a:cubicBezTo>
                  <a:pt x="1897" y="4872"/>
                  <a:pt x="1211" y="3172"/>
                  <a:pt x="2192" y="2158"/>
                </a:cubicBezTo>
                <a:cubicBezTo>
                  <a:pt x="2515" y="1846"/>
                  <a:pt x="2908" y="1706"/>
                  <a:pt x="3293" y="1706"/>
                </a:cubicBezTo>
                <a:close/>
                <a:moveTo>
                  <a:pt x="2584" y="0"/>
                </a:moveTo>
                <a:lnTo>
                  <a:pt x="2584" y="720"/>
                </a:lnTo>
                <a:cubicBezTo>
                  <a:pt x="2388" y="785"/>
                  <a:pt x="2159" y="883"/>
                  <a:pt x="1963" y="981"/>
                </a:cubicBezTo>
                <a:lnTo>
                  <a:pt x="1440" y="458"/>
                </a:lnTo>
                <a:lnTo>
                  <a:pt x="459" y="1439"/>
                </a:lnTo>
                <a:lnTo>
                  <a:pt x="982" y="1962"/>
                </a:lnTo>
                <a:cubicBezTo>
                  <a:pt x="884" y="2158"/>
                  <a:pt x="786" y="2387"/>
                  <a:pt x="720" y="2583"/>
                </a:cubicBezTo>
                <a:lnTo>
                  <a:pt x="1" y="2583"/>
                </a:lnTo>
                <a:lnTo>
                  <a:pt x="1" y="3989"/>
                </a:lnTo>
                <a:lnTo>
                  <a:pt x="720" y="3989"/>
                </a:lnTo>
                <a:cubicBezTo>
                  <a:pt x="786" y="4218"/>
                  <a:pt x="884" y="4414"/>
                  <a:pt x="982" y="4611"/>
                </a:cubicBezTo>
                <a:lnTo>
                  <a:pt x="459" y="5134"/>
                </a:lnTo>
                <a:lnTo>
                  <a:pt x="1440" y="6115"/>
                </a:lnTo>
                <a:lnTo>
                  <a:pt x="1963" y="5592"/>
                </a:lnTo>
                <a:cubicBezTo>
                  <a:pt x="2159" y="5722"/>
                  <a:pt x="2388" y="5788"/>
                  <a:pt x="2584" y="5853"/>
                </a:cubicBezTo>
                <a:lnTo>
                  <a:pt x="2584" y="6605"/>
                </a:lnTo>
                <a:lnTo>
                  <a:pt x="3990" y="6605"/>
                </a:lnTo>
                <a:lnTo>
                  <a:pt x="3990" y="5853"/>
                </a:lnTo>
                <a:cubicBezTo>
                  <a:pt x="4219" y="5788"/>
                  <a:pt x="4415" y="5722"/>
                  <a:pt x="4611" y="5592"/>
                </a:cubicBezTo>
                <a:lnTo>
                  <a:pt x="5135" y="6115"/>
                </a:lnTo>
                <a:lnTo>
                  <a:pt x="6116" y="5134"/>
                </a:lnTo>
                <a:lnTo>
                  <a:pt x="5592" y="4611"/>
                </a:lnTo>
                <a:cubicBezTo>
                  <a:pt x="5723" y="4414"/>
                  <a:pt x="5789" y="4218"/>
                  <a:pt x="5854" y="3989"/>
                </a:cubicBezTo>
                <a:lnTo>
                  <a:pt x="6606" y="3989"/>
                </a:lnTo>
                <a:lnTo>
                  <a:pt x="6606" y="2583"/>
                </a:lnTo>
                <a:lnTo>
                  <a:pt x="5854" y="2583"/>
                </a:lnTo>
                <a:cubicBezTo>
                  <a:pt x="5789" y="2387"/>
                  <a:pt x="5723" y="2158"/>
                  <a:pt x="5592" y="1962"/>
                </a:cubicBezTo>
                <a:lnTo>
                  <a:pt x="6116" y="1439"/>
                </a:lnTo>
                <a:lnTo>
                  <a:pt x="5135" y="458"/>
                </a:lnTo>
                <a:lnTo>
                  <a:pt x="4611" y="981"/>
                </a:lnTo>
                <a:cubicBezTo>
                  <a:pt x="4415" y="883"/>
                  <a:pt x="4219" y="785"/>
                  <a:pt x="3990" y="720"/>
                </a:cubicBezTo>
                <a:lnTo>
                  <a:pt x="399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F2E1858-7071-B92F-9B07-F49E71B1E073}"/>
              </a:ext>
            </a:extLst>
          </p:cNvPr>
          <p:cNvSpPr txBox="1"/>
          <p:nvPr/>
        </p:nvSpPr>
        <p:spPr>
          <a:xfrm>
            <a:off x="-21753" y="565379"/>
            <a:ext cx="2962177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rPr>
              <a:t>Opportunities</a:t>
            </a:r>
            <a:endParaRPr kumimoji="0" lang="en-GB" sz="3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charset="0"/>
              <a:ea typeface="Roboto" panose="02000000000000000000" charset="0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6DB4D68-824B-E9C1-A275-4DE72617908F}"/>
              </a:ext>
            </a:extLst>
          </p:cNvPr>
          <p:cNvGrpSpPr/>
          <p:nvPr/>
        </p:nvGrpSpPr>
        <p:grpSpPr>
          <a:xfrm>
            <a:off x="0" y="3184482"/>
            <a:ext cx="2780961" cy="1107996"/>
            <a:chOff x="149624" y="3197877"/>
            <a:chExt cx="2780961" cy="110799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B142B3E-AA04-5A11-206C-6A5A73B47EBF}"/>
                </a:ext>
              </a:extLst>
            </p:cNvPr>
            <p:cNvSpPr txBox="1"/>
            <p:nvPr/>
          </p:nvSpPr>
          <p:spPr>
            <a:xfrm>
              <a:off x="149624" y="3197877"/>
              <a:ext cx="278096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charset="0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Energy  Efficiency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lang="en-US" sz="2200" b="1" dirty="0">
                  <a:solidFill>
                    <a:srgbClr val="FFFFFF"/>
                  </a:solidFill>
                  <a:latin typeface="Roboto" panose="02000000000000000000" charset="0"/>
                  <a:ea typeface="Roboto" panose="02000000000000000000" charset="0"/>
                </a:rPr>
                <a:t>Industrial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charset="0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Large Building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C9DA913-30D1-CCF2-66FA-21BE4C988581}"/>
                </a:ext>
              </a:extLst>
            </p:cNvPr>
            <p:cNvCxnSpPr/>
            <p:nvPr/>
          </p:nvCxnSpPr>
          <p:spPr>
            <a:xfrm>
              <a:off x="456620" y="3254829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342284B-AA4E-A5A7-3679-4817D3C91F3E}"/>
                </a:ext>
              </a:extLst>
            </p:cNvPr>
            <p:cNvCxnSpPr/>
            <p:nvPr/>
          </p:nvCxnSpPr>
          <p:spPr>
            <a:xfrm>
              <a:off x="464535" y="4244925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162D9EA-460B-9F5C-4F56-03AEADF1D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420" y="1047749"/>
            <a:ext cx="8629669" cy="530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233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>
          <a:extLst>
            <a:ext uri="{FF2B5EF4-FFF2-40B4-BE49-F238E27FC236}">
              <a16:creationId xmlns:a16="http://schemas.microsoft.com/office/drawing/2014/main" id="{8C047F0C-0ED9-12AB-D775-F9770B7D5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20A47F7-82FF-807F-6567-15B26503EA16}"/>
              </a:ext>
            </a:extLst>
          </p:cNvPr>
          <p:cNvGrpSpPr/>
          <p:nvPr/>
        </p:nvGrpSpPr>
        <p:grpSpPr>
          <a:xfrm>
            <a:off x="-21753" y="0"/>
            <a:ext cx="3233056" cy="6864083"/>
            <a:chOff x="1" y="0"/>
            <a:chExt cx="3233056" cy="686408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4DE3D48-E673-DCD5-BD82-2F57EE2E8341}"/>
                </a:ext>
              </a:extLst>
            </p:cNvPr>
            <p:cNvSpPr/>
            <p:nvPr/>
          </p:nvSpPr>
          <p:spPr>
            <a:xfrm>
              <a:off x="1" y="0"/>
              <a:ext cx="2808513" cy="68640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51DC04C-8F1F-8DD4-CF2C-9B31208FAE54}"/>
                </a:ext>
              </a:extLst>
            </p:cNvPr>
            <p:cNvSpPr/>
            <p:nvPr/>
          </p:nvSpPr>
          <p:spPr>
            <a:xfrm>
              <a:off x="2808514" y="5"/>
              <a:ext cx="424543" cy="6857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</p:grpSp>
      <p:grpSp>
        <p:nvGrpSpPr>
          <p:cNvPr id="138" name="Google Shape;339;p18">
            <a:extLst>
              <a:ext uri="{FF2B5EF4-FFF2-40B4-BE49-F238E27FC236}">
                <a16:creationId xmlns:a16="http://schemas.microsoft.com/office/drawing/2014/main" id="{D7B21285-DF0C-97EF-1C02-8B74ACC9775B}"/>
              </a:ext>
            </a:extLst>
          </p:cNvPr>
          <p:cNvGrpSpPr/>
          <p:nvPr/>
        </p:nvGrpSpPr>
        <p:grpSpPr>
          <a:xfrm>
            <a:off x="4095844" y="2357620"/>
            <a:ext cx="516920" cy="438210"/>
            <a:chOff x="4201901" y="-2078938"/>
            <a:chExt cx="822775" cy="727650"/>
          </a:xfrm>
        </p:grpSpPr>
        <p:sp>
          <p:nvSpPr>
            <p:cNvPr id="139" name="Google Shape;340;p18">
              <a:extLst>
                <a:ext uri="{FF2B5EF4-FFF2-40B4-BE49-F238E27FC236}">
                  <a16:creationId xmlns:a16="http://schemas.microsoft.com/office/drawing/2014/main" id="{938166C2-D88C-AAEE-6E36-3B5198762EE4}"/>
                </a:ext>
              </a:extLst>
            </p:cNvPr>
            <p:cNvSpPr/>
            <p:nvPr/>
          </p:nvSpPr>
          <p:spPr>
            <a:xfrm>
              <a:off x="4584001" y="-1692788"/>
              <a:ext cx="58575" cy="135000"/>
            </a:xfrm>
            <a:custGeom>
              <a:avLst/>
              <a:gdLst/>
              <a:ahLst/>
              <a:cxnLst/>
              <a:rect l="l" t="t" r="r" b="b"/>
              <a:pathLst>
                <a:path w="2343" h="5400" extrusionOk="0">
                  <a:moveTo>
                    <a:pt x="1" y="1"/>
                  </a:moveTo>
                  <a:lnTo>
                    <a:pt x="1" y="4846"/>
                  </a:lnTo>
                  <a:lnTo>
                    <a:pt x="1171" y="5399"/>
                  </a:lnTo>
                  <a:lnTo>
                    <a:pt x="2342" y="4846"/>
                  </a:lnTo>
                  <a:lnTo>
                    <a:pt x="23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0" name="Google Shape;341;p18">
              <a:extLst>
                <a:ext uri="{FF2B5EF4-FFF2-40B4-BE49-F238E27FC236}">
                  <a16:creationId xmlns:a16="http://schemas.microsoft.com/office/drawing/2014/main" id="{2714B70F-184C-B2DE-9253-9F5D5B3A2115}"/>
                </a:ext>
              </a:extLst>
            </p:cNvPr>
            <p:cNvSpPr/>
            <p:nvPr/>
          </p:nvSpPr>
          <p:spPr>
            <a:xfrm>
              <a:off x="4201901" y="-1741563"/>
              <a:ext cx="822775" cy="390275"/>
            </a:xfrm>
            <a:custGeom>
              <a:avLst/>
              <a:gdLst/>
              <a:ahLst/>
              <a:cxnLst/>
              <a:rect l="l" t="t" r="r" b="b"/>
              <a:pathLst>
                <a:path w="32911" h="15611" extrusionOk="0">
                  <a:moveTo>
                    <a:pt x="0" y="1"/>
                  </a:moveTo>
                  <a:lnTo>
                    <a:pt x="0" y="15610"/>
                  </a:lnTo>
                  <a:lnTo>
                    <a:pt x="32910" y="15610"/>
                  </a:lnTo>
                  <a:lnTo>
                    <a:pt x="32910" y="1"/>
                  </a:lnTo>
                  <a:lnTo>
                    <a:pt x="19577" y="5074"/>
                  </a:lnTo>
                  <a:lnTo>
                    <a:pt x="19577" y="8033"/>
                  </a:lnTo>
                  <a:lnTo>
                    <a:pt x="16455" y="9464"/>
                  </a:lnTo>
                  <a:lnTo>
                    <a:pt x="13333" y="8033"/>
                  </a:lnTo>
                  <a:lnTo>
                    <a:pt x="13333" y="507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1" name="Google Shape;342;p18">
              <a:extLst>
                <a:ext uri="{FF2B5EF4-FFF2-40B4-BE49-F238E27FC236}">
                  <a16:creationId xmlns:a16="http://schemas.microsoft.com/office/drawing/2014/main" id="{059C3A0A-F3E5-119F-D6DC-B1C19EA2B413}"/>
                </a:ext>
              </a:extLst>
            </p:cNvPr>
            <p:cNvSpPr/>
            <p:nvPr/>
          </p:nvSpPr>
          <p:spPr>
            <a:xfrm>
              <a:off x="4201901" y="-2078938"/>
              <a:ext cx="822775" cy="412200"/>
            </a:xfrm>
            <a:custGeom>
              <a:avLst/>
              <a:gdLst/>
              <a:ahLst/>
              <a:cxnLst/>
              <a:rect l="l" t="t" r="r" b="b"/>
              <a:pathLst>
                <a:path w="32911" h="16488" extrusionOk="0">
                  <a:moveTo>
                    <a:pt x="20325" y="1951"/>
                  </a:moveTo>
                  <a:lnTo>
                    <a:pt x="20325" y="4423"/>
                  </a:lnTo>
                  <a:lnTo>
                    <a:pt x="12585" y="4423"/>
                  </a:lnTo>
                  <a:lnTo>
                    <a:pt x="12585" y="1951"/>
                  </a:lnTo>
                  <a:close/>
                  <a:moveTo>
                    <a:pt x="10667" y="0"/>
                  </a:moveTo>
                  <a:lnTo>
                    <a:pt x="10667" y="4423"/>
                  </a:lnTo>
                  <a:lnTo>
                    <a:pt x="0" y="4423"/>
                  </a:lnTo>
                  <a:lnTo>
                    <a:pt x="0" y="11415"/>
                  </a:lnTo>
                  <a:lnTo>
                    <a:pt x="13366" y="16488"/>
                  </a:lnTo>
                  <a:lnTo>
                    <a:pt x="13366" y="13496"/>
                  </a:lnTo>
                  <a:lnTo>
                    <a:pt x="19577" y="13496"/>
                  </a:lnTo>
                  <a:lnTo>
                    <a:pt x="19577" y="16488"/>
                  </a:lnTo>
                  <a:lnTo>
                    <a:pt x="32910" y="11415"/>
                  </a:lnTo>
                  <a:lnTo>
                    <a:pt x="32910" y="4423"/>
                  </a:lnTo>
                  <a:lnTo>
                    <a:pt x="22276" y="4423"/>
                  </a:lnTo>
                  <a:lnTo>
                    <a:pt x="22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0" name="Google Shape;1070;p35">
            <a:extLst>
              <a:ext uri="{FF2B5EF4-FFF2-40B4-BE49-F238E27FC236}">
                <a16:creationId xmlns:a16="http://schemas.microsoft.com/office/drawing/2014/main" id="{234ADBB7-63FB-BAFB-D0AE-1C64FB66FA54}"/>
              </a:ext>
            </a:extLst>
          </p:cNvPr>
          <p:cNvGrpSpPr/>
          <p:nvPr/>
        </p:nvGrpSpPr>
        <p:grpSpPr>
          <a:xfrm>
            <a:off x="8790300" y="2033153"/>
            <a:ext cx="601965" cy="492807"/>
            <a:chOff x="1147105" y="3304887"/>
            <a:chExt cx="412742" cy="411998"/>
          </a:xfrm>
        </p:grpSpPr>
        <p:sp>
          <p:nvSpPr>
            <p:cNvPr id="221" name="Google Shape;1071;p35">
              <a:extLst>
                <a:ext uri="{FF2B5EF4-FFF2-40B4-BE49-F238E27FC236}">
                  <a16:creationId xmlns:a16="http://schemas.microsoft.com/office/drawing/2014/main" id="{4AA31401-2E52-F5C9-C6CD-DFF6399944FE}"/>
                </a:ext>
              </a:extLst>
            </p:cNvPr>
            <p:cNvSpPr/>
            <p:nvPr/>
          </p:nvSpPr>
          <p:spPr>
            <a:xfrm>
              <a:off x="1147105" y="3304887"/>
              <a:ext cx="412742" cy="411998"/>
            </a:xfrm>
            <a:custGeom>
              <a:avLst/>
              <a:gdLst/>
              <a:ahLst/>
              <a:cxnLst/>
              <a:rect l="l" t="t" r="r" b="b"/>
              <a:pathLst>
                <a:path w="5076" h="5067" extrusionOk="0">
                  <a:moveTo>
                    <a:pt x="3003" y="297"/>
                  </a:moveTo>
                  <a:cubicBezTo>
                    <a:pt x="3031" y="297"/>
                    <a:pt x="3067" y="302"/>
                    <a:pt x="3103" y="338"/>
                  </a:cubicBezTo>
                  <a:lnTo>
                    <a:pt x="3529" y="754"/>
                  </a:lnTo>
                  <a:cubicBezTo>
                    <a:pt x="3569" y="804"/>
                    <a:pt x="3569" y="853"/>
                    <a:pt x="3569" y="893"/>
                  </a:cubicBezTo>
                  <a:lnTo>
                    <a:pt x="2974" y="893"/>
                  </a:lnTo>
                  <a:lnTo>
                    <a:pt x="2974" y="298"/>
                  </a:lnTo>
                  <a:cubicBezTo>
                    <a:pt x="2982" y="298"/>
                    <a:pt x="2992" y="297"/>
                    <a:pt x="3003" y="297"/>
                  </a:cubicBezTo>
                  <a:close/>
                  <a:moveTo>
                    <a:pt x="4629" y="1760"/>
                  </a:moveTo>
                  <a:cubicBezTo>
                    <a:pt x="4667" y="1760"/>
                    <a:pt x="4704" y="1775"/>
                    <a:pt x="4729" y="1805"/>
                  </a:cubicBezTo>
                  <a:cubicBezTo>
                    <a:pt x="4788" y="1864"/>
                    <a:pt x="4788" y="1954"/>
                    <a:pt x="4729" y="2014"/>
                  </a:cubicBezTo>
                  <a:lnTo>
                    <a:pt x="4580" y="2162"/>
                  </a:lnTo>
                  <a:lnTo>
                    <a:pt x="4372" y="1954"/>
                  </a:lnTo>
                  <a:lnTo>
                    <a:pt x="4521" y="1805"/>
                  </a:lnTo>
                  <a:cubicBezTo>
                    <a:pt x="4550" y="1775"/>
                    <a:pt x="4590" y="1760"/>
                    <a:pt x="4629" y="1760"/>
                  </a:cubicBezTo>
                  <a:close/>
                  <a:moveTo>
                    <a:pt x="4164" y="2162"/>
                  </a:moveTo>
                  <a:lnTo>
                    <a:pt x="4372" y="2380"/>
                  </a:lnTo>
                  <a:lnTo>
                    <a:pt x="3658" y="3094"/>
                  </a:lnTo>
                  <a:lnTo>
                    <a:pt x="3450" y="2886"/>
                  </a:lnTo>
                  <a:cubicBezTo>
                    <a:pt x="3559" y="2767"/>
                    <a:pt x="4054" y="2271"/>
                    <a:pt x="4164" y="2162"/>
                  </a:cubicBezTo>
                  <a:close/>
                  <a:moveTo>
                    <a:pt x="3232" y="3094"/>
                  </a:moveTo>
                  <a:lnTo>
                    <a:pt x="3450" y="3302"/>
                  </a:lnTo>
                  <a:lnTo>
                    <a:pt x="3361" y="3382"/>
                  </a:lnTo>
                  <a:lnTo>
                    <a:pt x="3054" y="3490"/>
                  </a:lnTo>
                  <a:lnTo>
                    <a:pt x="3153" y="3173"/>
                  </a:lnTo>
                  <a:lnTo>
                    <a:pt x="3232" y="3094"/>
                  </a:lnTo>
                  <a:close/>
                  <a:moveTo>
                    <a:pt x="2677" y="298"/>
                  </a:moveTo>
                  <a:lnTo>
                    <a:pt x="2677" y="1042"/>
                  </a:lnTo>
                  <a:cubicBezTo>
                    <a:pt x="2677" y="1121"/>
                    <a:pt x="2746" y="1190"/>
                    <a:pt x="2825" y="1190"/>
                  </a:cubicBezTo>
                  <a:lnTo>
                    <a:pt x="3569" y="1190"/>
                  </a:lnTo>
                  <a:lnTo>
                    <a:pt x="3569" y="2340"/>
                  </a:lnTo>
                  <a:lnTo>
                    <a:pt x="3133" y="2776"/>
                  </a:lnTo>
                  <a:lnTo>
                    <a:pt x="2924" y="2985"/>
                  </a:lnTo>
                  <a:cubicBezTo>
                    <a:pt x="2905" y="3005"/>
                    <a:pt x="2895" y="3025"/>
                    <a:pt x="2885" y="3045"/>
                  </a:cubicBezTo>
                  <a:lnTo>
                    <a:pt x="2677" y="3679"/>
                  </a:lnTo>
                  <a:cubicBezTo>
                    <a:pt x="2657" y="3728"/>
                    <a:pt x="2667" y="3788"/>
                    <a:pt x="2706" y="3827"/>
                  </a:cubicBezTo>
                  <a:cubicBezTo>
                    <a:pt x="2736" y="3857"/>
                    <a:pt x="2778" y="3871"/>
                    <a:pt x="2823" y="3871"/>
                  </a:cubicBezTo>
                  <a:cubicBezTo>
                    <a:pt x="2837" y="3871"/>
                    <a:pt x="2851" y="3869"/>
                    <a:pt x="2865" y="3867"/>
                  </a:cubicBezTo>
                  <a:lnTo>
                    <a:pt x="3490" y="3649"/>
                  </a:lnTo>
                  <a:cubicBezTo>
                    <a:pt x="3519" y="3649"/>
                    <a:pt x="3539" y="3629"/>
                    <a:pt x="3549" y="3620"/>
                  </a:cubicBezTo>
                  <a:lnTo>
                    <a:pt x="3569" y="3600"/>
                  </a:lnTo>
                  <a:lnTo>
                    <a:pt x="3569" y="4620"/>
                  </a:lnTo>
                  <a:cubicBezTo>
                    <a:pt x="3569" y="4700"/>
                    <a:pt x="3499" y="4769"/>
                    <a:pt x="3420" y="4769"/>
                  </a:cubicBezTo>
                  <a:lnTo>
                    <a:pt x="446" y="4769"/>
                  </a:lnTo>
                  <a:cubicBezTo>
                    <a:pt x="367" y="4769"/>
                    <a:pt x="298" y="4700"/>
                    <a:pt x="298" y="4620"/>
                  </a:cubicBezTo>
                  <a:lnTo>
                    <a:pt x="298" y="447"/>
                  </a:lnTo>
                  <a:cubicBezTo>
                    <a:pt x="298" y="358"/>
                    <a:pt x="367" y="298"/>
                    <a:pt x="446" y="298"/>
                  </a:cubicBezTo>
                  <a:close/>
                  <a:moveTo>
                    <a:pt x="446" y="1"/>
                  </a:moveTo>
                  <a:cubicBezTo>
                    <a:pt x="208" y="1"/>
                    <a:pt x="0" y="199"/>
                    <a:pt x="0" y="447"/>
                  </a:cubicBezTo>
                  <a:lnTo>
                    <a:pt x="0" y="4620"/>
                  </a:lnTo>
                  <a:cubicBezTo>
                    <a:pt x="0" y="4869"/>
                    <a:pt x="208" y="5067"/>
                    <a:pt x="446" y="5067"/>
                  </a:cubicBezTo>
                  <a:lnTo>
                    <a:pt x="3420" y="5067"/>
                  </a:lnTo>
                  <a:cubicBezTo>
                    <a:pt x="3668" y="5067"/>
                    <a:pt x="3866" y="4869"/>
                    <a:pt x="3866" y="4620"/>
                  </a:cubicBezTo>
                  <a:lnTo>
                    <a:pt x="3866" y="3302"/>
                  </a:lnTo>
                  <a:lnTo>
                    <a:pt x="4947" y="2221"/>
                  </a:lnTo>
                  <a:cubicBezTo>
                    <a:pt x="5026" y="2133"/>
                    <a:pt x="5076" y="2023"/>
                    <a:pt x="5076" y="1904"/>
                  </a:cubicBezTo>
                  <a:cubicBezTo>
                    <a:pt x="5076" y="1795"/>
                    <a:pt x="5026" y="1677"/>
                    <a:pt x="4947" y="1597"/>
                  </a:cubicBezTo>
                  <a:cubicBezTo>
                    <a:pt x="4857" y="1508"/>
                    <a:pt x="4743" y="1463"/>
                    <a:pt x="4629" y="1463"/>
                  </a:cubicBezTo>
                  <a:cubicBezTo>
                    <a:pt x="4515" y="1463"/>
                    <a:pt x="4401" y="1508"/>
                    <a:pt x="4312" y="1597"/>
                  </a:cubicBezTo>
                  <a:lnTo>
                    <a:pt x="3866" y="2043"/>
                  </a:lnTo>
                  <a:lnTo>
                    <a:pt x="3866" y="864"/>
                  </a:lnTo>
                  <a:cubicBezTo>
                    <a:pt x="3866" y="745"/>
                    <a:pt x="3817" y="635"/>
                    <a:pt x="3737" y="546"/>
                  </a:cubicBezTo>
                  <a:lnTo>
                    <a:pt x="3311" y="130"/>
                  </a:lnTo>
                  <a:cubicBezTo>
                    <a:pt x="3232" y="40"/>
                    <a:pt x="3123" y="1"/>
                    <a:pt x="30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2" name="Google Shape;1072;p35">
              <a:extLst>
                <a:ext uri="{FF2B5EF4-FFF2-40B4-BE49-F238E27FC236}">
                  <a16:creationId xmlns:a16="http://schemas.microsoft.com/office/drawing/2014/main" id="{59A218A0-4525-D09E-0B78-3D5A9C3DA139}"/>
                </a:ext>
              </a:extLst>
            </p:cNvPr>
            <p:cNvSpPr/>
            <p:nvPr/>
          </p:nvSpPr>
          <p:spPr>
            <a:xfrm>
              <a:off x="1211392" y="3425796"/>
              <a:ext cx="193524" cy="24312"/>
            </a:xfrm>
            <a:custGeom>
              <a:avLst/>
              <a:gdLst/>
              <a:ahLst/>
              <a:cxnLst/>
              <a:rect l="l" t="t" r="r" b="b"/>
              <a:pathLst>
                <a:path w="2380" h="299" extrusionOk="0">
                  <a:moveTo>
                    <a:pt x="148" y="1"/>
                  </a:moveTo>
                  <a:cubicBezTo>
                    <a:pt x="69" y="1"/>
                    <a:pt x="0" y="60"/>
                    <a:pt x="0" y="150"/>
                  </a:cubicBezTo>
                  <a:cubicBezTo>
                    <a:pt x="0" y="229"/>
                    <a:pt x="69" y="298"/>
                    <a:pt x="148" y="298"/>
                  </a:cubicBezTo>
                  <a:lnTo>
                    <a:pt x="2230" y="298"/>
                  </a:lnTo>
                  <a:cubicBezTo>
                    <a:pt x="2310" y="298"/>
                    <a:pt x="2379" y="229"/>
                    <a:pt x="2379" y="150"/>
                  </a:cubicBezTo>
                  <a:cubicBezTo>
                    <a:pt x="2379" y="60"/>
                    <a:pt x="2310" y="1"/>
                    <a:pt x="22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3" name="Google Shape;1073;p35">
              <a:extLst>
                <a:ext uri="{FF2B5EF4-FFF2-40B4-BE49-F238E27FC236}">
                  <a16:creationId xmlns:a16="http://schemas.microsoft.com/office/drawing/2014/main" id="{93CC300F-F80E-BC0C-6DBA-5283C688C336}"/>
                </a:ext>
              </a:extLst>
            </p:cNvPr>
            <p:cNvSpPr/>
            <p:nvPr/>
          </p:nvSpPr>
          <p:spPr>
            <a:xfrm>
              <a:off x="1211392" y="3473444"/>
              <a:ext cx="145143" cy="24230"/>
            </a:xfrm>
            <a:custGeom>
              <a:avLst/>
              <a:gdLst/>
              <a:ahLst/>
              <a:cxnLst/>
              <a:rect l="l" t="t" r="r" b="b"/>
              <a:pathLst>
                <a:path w="1785" h="298" extrusionOk="0">
                  <a:moveTo>
                    <a:pt x="148" y="0"/>
                  </a:moveTo>
                  <a:cubicBezTo>
                    <a:pt x="69" y="0"/>
                    <a:pt x="0" y="69"/>
                    <a:pt x="0" y="148"/>
                  </a:cubicBezTo>
                  <a:cubicBezTo>
                    <a:pt x="0" y="238"/>
                    <a:pt x="69" y="297"/>
                    <a:pt x="148" y="297"/>
                  </a:cubicBezTo>
                  <a:lnTo>
                    <a:pt x="1635" y="297"/>
                  </a:lnTo>
                  <a:cubicBezTo>
                    <a:pt x="1715" y="297"/>
                    <a:pt x="1785" y="238"/>
                    <a:pt x="1785" y="148"/>
                  </a:cubicBezTo>
                  <a:cubicBezTo>
                    <a:pt x="1785" y="69"/>
                    <a:pt x="1715" y="0"/>
                    <a:pt x="1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4" name="Google Shape;1074;p35">
              <a:extLst>
                <a:ext uri="{FF2B5EF4-FFF2-40B4-BE49-F238E27FC236}">
                  <a16:creationId xmlns:a16="http://schemas.microsoft.com/office/drawing/2014/main" id="{920F660D-0476-9B1F-2986-CCD5ECCD9754}"/>
                </a:ext>
              </a:extLst>
            </p:cNvPr>
            <p:cNvSpPr/>
            <p:nvPr/>
          </p:nvSpPr>
          <p:spPr>
            <a:xfrm>
              <a:off x="1211392" y="352174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5" name="Google Shape;1075;p35">
              <a:extLst>
                <a:ext uri="{FF2B5EF4-FFF2-40B4-BE49-F238E27FC236}">
                  <a16:creationId xmlns:a16="http://schemas.microsoft.com/office/drawing/2014/main" id="{228755F2-3CE4-A43E-6F78-030C0FEC6003}"/>
                </a:ext>
              </a:extLst>
            </p:cNvPr>
            <p:cNvSpPr/>
            <p:nvPr/>
          </p:nvSpPr>
          <p:spPr>
            <a:xfrm>
              <a:off x="1211392" y="357012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6" name="Google Shape;1076;p35">
              <a:extLst>
                <a:ext uri="{FF2B5EF4-FFF2-40B4-BE49-F238E27FC236}">
                  <a16:creationId xmlns:a16="http://schemas.microsoft.com/office/drawing/2014/main" id="{564F85A8-08B8-0DBF-CF0E-6935BFC38F56}"/>
                </a:ext>
              </a:extLst>
            </p:cNvPr>
            <p:cNvSpPr/>
            <p:nvPr/>
          </p:nvSpPr>
          <p:spPr>
            <a:xfrm>
              <a:off x="1308071" y="3644277"/>
              <a:ext cx="96843" cy="24312"/>
            </a:xfrm>
            <a:custGeom>
              <a:avLst/>
              <a:gdLst/>
              <a:ahLst/>
              <a:cxnLst/>
              <a:rect l="l" t="t" r="r" b="b"/>
              <a:pathLst>
                <a:path w="1191" h="299" extrusionOk="0">
                  <a:moveTo>
                    <a:pt x="149" y="1"/>
                  </a:moveTo>
                  <a:cubicBezTo>
                    <a:pt x="70" y="1"/>
                    <a:pt x="1" y="70"/>
                    <a:pt x="1" y="149"/>
                  </a:cubicBezTo>
                  <a:cubicBezTo>
                    <a:pt x="1" y="239"/>
                    <a:pt x="70" y="298"/>
                    <a:pt x="149" y="298"/>
                  </a:cubicBezTo>
                  <a:lnTo>
                    <a:pt x="1041" y="298"/>
                  </a:lnTo>
                  <a:cubicBezTo>
                    <a:pt x="1121" y="298"/>
                    <a:pt x="1190" y="239"/>
                    <a:pt x="1190" y="149"/>
                  </a:cubicBezTo>
                  <a:cubicBezTo>
                    <a:pt x="1190" y="70"/>
                    <a:pt x="1121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36" name="Google Shape;219;p19">
            <a:extLst>
              <a:ext uri="{FF2B5EF4-FFF2-40B4-BE49-F238E27FC236}">
                <a16:creationId xmlns:a16="http://schemas.microsoft.com/office/drawing/2014/main" id="{2543F81B-1C03-9A7A-4B19-65A9883F166B}"/>
              </a:ext>
            </a:extLst>
          </p:cNvPr>
          <p:cNvGrpSpPr/>
          <p:nvPr/>
        </p:nvGrpSpPr>
        <p:grpSpPr>
          <a:xfrm>
            <a:off x="6401045" y="1840230"/>
            <a:ext cx="583910" cy="540702"/>
            <a:chOff x="2682350" y="2643425"/>
            <a:chExt cx="473775" cy="436425"/>
          </a:xfrm>
          <a:solidFill>
            <a:schemeClr val="bg1"/>
          </a:solidFill>
        </p:grpSpPr>
        <p:sp>
          <p:nvSpPr>
            <p:cNvPr id="237" name="Google Shape;220;p19">
              <a:extLst>
                <a:ext uri="{FF2B5EF4-FFF2-40B4-BE49-F238E27FC236}">
                  <a16:creationId xmlns:a16="http://schemas.microsoft.com/office/drawing/2014/main" id="{161E2167-8A3D-3CE2-C5AE-A994801EA4B2}"/>
                </a:ext>
              </a:extLst>
            </p:cNvPr>
            <p:cNvSpPr/>
            <p:nvPr/>
          </p:nvSpPr>
          <p:spPr>
            <a:xfrm>
              <a:off x="2682350" y="2725775"/>
              <a:ext cx="70175" cy="73425"/>
            </a:xfrm>
            <a:custGeom>
              <a:avLst/>
              <a:gdLst/>
              <a:ahLst/>
              <a:cxnLst/>
              <a:rect l="l" t="t" r="r" b="b"/>
              <a:pathLst>
                <a:path w="2807" h="2937" extrusionOk="0">
                  <a:moveTo>
                    <a:pt x="1130" y="1"/>
                  </a:moveTo>
                  <a:cubicBezTo>
                    <a:pt x="506" y="1"/>
                    <a:pt x="1" y="504"/>
                    <a:pt x="1" y="1130"/>
                  </a:cubicBezTo>
                  <a:lnTo>
                    <a:pt x="1" y="2937"/>
                  </a:lnTo>
                  <a:lnTo>
                    <a:pt x="1991" y="2937"/>
                  </a:lnTo>
                  <a:cubicBezTo>
                    <a:pt x="2443" y="2937"/>
                    <a:pt x="2807" y="2572"/>
                    <a:pt x="2807" y="2124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3" name="Google Shape;221;p19">
              <a:extLst>
                <a:ext uri="{FF2B5EF4-FFF2-40B4-BE49-F238E27FC236}">
                  <a16:creationId xmlns:a16="http://schemas.microsoft.com/office/drawing/2014/main" id="{497EBE6B-FBDB-C163-CACD-E182C344AB95}"/>
                </a:ext>
              </a:extLst>
            </p:cNvPr>
            <p:cNvSpPr/>
            <p:nvPr/>
          </p:nvSpPr>
          <p:spPr>
            <a:xfrm>
              <a:off x="2682350" y="3006350"/>
              <a:ext cx="70175" cy="73500"/>
            </a:xfrm>
            <a:custGeom>
              <a:avLst/>
              <a:gdLst/>
              <a:ahLst/>
              <a:cxnLst/>
              <a:rect l="l" t="t" r="r" b="b"/>
              <a:pathLst>
                <a:path w="2807" h="2940" extrusionOk="0">
                  <a:moveTo>
                    <a:pt x="1" y="1"/>
                  </a:moveTo>
                  <a:lnTo>
                    <a:pt x="1" y="1811"/>
                  </a:lnTo>
                  <a:cubicBezTo>
                    <a:pt x="1" y="2434"/>
                    <a:pt x="506" y="2940"/>
                    <a:pt x="1130" y="2940"/>
                  </a:cubicBezTo>
                  <a:lnTo>
                    <a:pt x="2807" y="2940"/>
                  </a:lnTo>
                  <a:lnTo>
                    <a:pt x="2807" y="817"/>
                  </a:lnTo>
                  <a:cubicBezTo>
                    <a:pt x="2807" y="365"/>
                    <a:pt x="2443" y="4"/>
                    <a:pt x="19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4" name="Google Shape;222;p19">
              <a:extLst>
                <a:ext uri="{FF2B5EF4-FFF2-40B4-BE49-F238E27FC236}">
                  <a16:creationId xmlns:a16="http://schemas.microsoft.com/office/drawing/2014/main" id="{604FD0D3-1F74-BBD1-EA49-8E79005CBE4F}"/>
                </a:ext>
              </a:extLst>
            </p:cNvPr>
            <p:cNvSpPr/>
            <p:nvPr/>
          </p:nvSpPr>
          <p:spPr>
            <a:xfrm>
              <a:off x="3085925" y="272570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1" y="1"/>
                  </a:moveTo>
                  <a:lnTo>
                    <a:pt x="1" y="2127"/>
                  </a:lnTo>
                  <a:cubicBezTo>
                    <a:pt x="1" y="2575"/>
                    <a:pt x="365" y="2940"/>
                    <a:pt x="817" y="2940"/>
                  </a:cubicBezTo>
                  <a:lnTo>
                    <a:pt x="2807" y="2940"/>
                  </a:lnTo>
                  <a:lnTo>
                    <a:pt x="2807" y="1130"/>
                  </a:lnTo>
                  <a:cubicBezTo>
                    <a:pt x="2807" y="507"/>
                    <a:pt x="2301" y="1"/>
                    <a:pt x="16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5" name="Google Shape;223;p19">
              <a:extLst>
                <a:ext uri="{FF2B5EF4-FFF2-40B4-BE49-F238E27FC236}">
                  <a16:creationId xmlns:a16="http://schemas.microsoft.com/office/drawing/2014/main" id="{54554050-F181-8158-44BC-CD2CA8E1C549}"/>
                </a:ext>
              </a:extLst>
            </p:cNvPr>
            <p:cNvSpPr/>
            <p:nvPr/>
          </p:nvSpPr>
          <p:spPr>
            <a:xfrm>
              <a:off x="2825150" y="2843075"/>
              <a:ext cx="180700" cy="107375"/>
            </a:xfrm>
            <a:custGeom>
              <a:avLst/>
              <a:gdLst/>
              <a:ahLst/>
              <a:cxnLst/>
              <a:rect l="l" t="t" r="r" b="b"/>
              <a:pathLst>
                <a:path w="7228" h="4295" extrusionOk="0">
                  <a:moveTo>
                    <a:pt x="5024" y="714"/>
                  </a:moveTo>
                  <a:cubicBezTo>
                    <a:pt x="5337" y="714"/>
                    <a:pt x="5590" y="967"/>
                    <a:pt x="5590" y="1277"/>
                  </a:cubicBezTo>
                  <a:cubicBezTo>
                    <a:pt x="5590" y="1590"/>
                    <a:pt x="5337" y="1843"/>
                    <a:pt x="5024" y="1843"/>
                  </a:cubicBezTo>
                  <a:lnTo>
                    <a:pt x="2503" y="1843"/>
                  </a:lnTo>
                  <a:cubicBezTo>
                    <a:pt x="2190" y="1843"/>
                    <a:pt x="1937" y="1590"/>
                    <a:pt x="1937" y="1277"/>
                  </a:cubicBezTo>
                  <a:cubicBezTo>
                    <a:pt x="1937" y="967"/>
                    <a:pt x="2190" y="714"/>
                    <a:pt x="2503" y="714"/>
                  </a:cubicBezTo>
                  <a:close/>
                  <a:moveTo>
                    <a:pt x="6078" y="2452"/>
                  </a:moveTo>
                  <a:cubicBezTo>
                    <a:pt x="6391" y="2452"/>
                    <a:pt x="6644" y="2704"/>
                    <a:pt x="6644" y="3018"/>
                  </a:cubicBezTo>
                  <a:cubicBezTo>
                    <a:pt x="6644" y="3328"/>
                    <a:pt x="6391" y="3581"/>
                    <a:pt x="6078" y="3581"/>
                  </a:cubicBezTo>
                  <a:lnTo>
                    <a:pt x="1449" y="3581"/>
                  </a:lnTo>
                  <a:cubicBezTo>
                    <a:pt x="1136" y="3581"/>
                    <a:pt x="883" y="3328"/>
                    <a:pt x="883" y="3018"/>
                  </a:cubicBezTo>
                  <a:cubicBezTo>
                    <a:pt x="883" y="2704"/>
                    <a:pt x="1136" y="2452"/>
                    <a:pt x="1449" y="2452"/>
                  </a:cubicBezTo>
                  <a:close/>
                  <a:moveTo>
                    <a:pt x="1" y="0"/>
                  </a:moveTo>
                  <a:lnTo>
                    <a:pt x="1" y="4294"/>
                  </a:lnTo>
                  <a:lnTo>
                    <a:pt x="7228" y="4294"/>
                  </a:lnTo>
                  <a:lnTo>
                    <a:pt x="7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6" name="Google Shape;224;p19">
              <a:extLst>
                <a:ext uri="{FF2B5EF4-FFF2-40B4-BE49-F238E27FC236}">
                  <a16:creationId xmlns:a16="http://schemas.microsoft.com/office/drawing/2014/main" id="{A09B0E57-F0C4-980F-0418-BF4DD17563D1}"/>
                </a:ext>
              </a:extLst>
            </p:cNvPr>
            <p:cNvSpPr/>
            <p:nvPr/>
          </p:nvSpPr>
          <p:spPr>
            <a:xfrm>
              <a:off x="2682350" y="2725700"/>
              <a:ext cx="473775" cy="354150"/>
            </a:xfrm>
            <a:custGeom>
              <a:avLst/>
              <a:gdLst/>
              <a:ahLst/>
              <a:cxnLst/>
              <a:rect l="l" t="t" r="r" b="b"/>
              <a:pathLst>
                <a:path w="18951" h="14166" extrusionOk="0">
                  <a:moveTo>
                    <a:pt x="13503" y="3566"/>
                  </a:moveTo>
                  <a:cubicBezTo>
                    <a:pt x="13816" y="3566"/>
                    <a:pt x="14069" y="3819"/>
                    <a:pt x="14069" y="4129"/>
                  </a:cubicBezTo>
                  <a:lnTo>
                    <a:pt x="14069" y="9556"/>
                  </a:lnTo>
                  <a:cubicBezTo>
                    <a:pt x="14069" y="9866"/>
                    <a:pt x="13816" y="10119"/>
                    <a:pt x="13503" y="10119"/>
                  </a:cubicBezTo>
                  <a:lnTo>
                    <a:pt x="5147" y="10119"/>
                  </a:lnTo>
                  <a:cubicBezTo>
                    <a:pt x="4834" y="10119"/>
                    <a:pt x="4584" y="9866"/>
                    <a:pt x="4584" y="9556"/>
                  </a:cubicBezTo>
                  <a:lnTo>
                    <a:pt x="4584" y="4129"/>
                  </a:lnTo>
                  <a:cubicBezTo>
                    <a:pt x="4584" y="3819"/>
                    <a:pt x="4834" y="3566"/>
                    <a:pt x="5147" y="3566"/>
                  </a:cubicBezTo>
                  <a:close/>
                  <a:moveTo>
                    <a:pt x="3936" y="1"/>
                  </a:moveTo>
                  <a:lnTo>
                    <a:pt x="3936" y="2127"/>
                  </a:lnTo>
                  <a:cubicBezTo>
                    <a:pt x="3933" y="3199"/>
                    <a:pt x="3066" y="4069"/>
                    <a:pt x="1991" y="4069"/>
                  </a:cubicBezTo>
                  <a:lnTo>
                    <a:pt x="1" y="4069"/>
                  </a:lnTo>
                  <a:lnTo>
                    <a:pt x="1" y="10098"/>
                  </a:lnTo>
                  <a:lnTo>
                    <a:pt x="1991" y="10098"/>
                  </a:lnTo>
                  <a:cubicBezTo>
                    <a:pt x="3066" y="10101"/>
                    <a:pt x="3933" y="10968"/>
                    <a:pt x="3936" y="12043"/>
                  </a:cubicBezTo>
                  <a:lnTo>
                    <a:pt x="3936" y="14166"/>
                  </a:lnTo>
                  <a:lnTo>
                    <a:pt x="15015" y="14166"/>
                  </a:lnTo>
                  <a:lnTo>
                    <a:pt x="15015" y="12043"/>
                  </a:lnTo>
                  <a:cubicBezTo>
                    <a:pt x="15018" y="10968"/>
                    <a:pt x="15885" y="10101"/>
                    <a:pt x="16960" y="10098"/>
                  </a:cubicBezTo>
                  <a:lnTo>
                    <a:pt x="18950" y="10098"/>
                  </a:lnTo>
                  <a:lnTo>
                    <a:pt x="18950" y="4069"/>
                  </a:lnTo>
                  <a:lnTo>
                    <a:pt x="16960" y="4069"/>
                  </a:lnTo>
                  <a:cubicBezTo>
                    <a:pt x="15885" y="4069"/>
                    <a:pt x="15018" y="3199"/>
                    <a:pt x="15015" y="2127"/>
                  </a:cubicBezTo>
                  <a:lnTo>
                    <a:pt x="1501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7" name="Google Shape;225;p19">
              <a:extLst>
                <a:ext uri="{FF2B5EF4-FFF2-40B4-BE49-F238E27FC236}">
                  <a16:creationId xmlns:a16="http://schemas.microsoft.com/office/drawing/2014/main" id="{127CBCE8-2B38-0F3C-E94A-7C03525A241C}"/>
                </a:ext>
              </a:extLst>
            </p:cNvPr>
            <p:cNvSpPr/>
            <p:nvPr/>
          </p:nvSpPr>
          <p:spPr>
            <a:xfrm>
              <a:off x="3085925" y="300635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817" y="1"/>
                  </a:moveTo>
                  <a:cubicBezTo>
                    <a:pt x="365" y="4"/>
                    <a:pt x="1" y="365"/>
                    <a:pt x="1" y="817"/>
                  </a:cubicBezTo>
                  <a:lnTo>
                    <a:pt x="1" y="2940"/>
                  </a:lnTo>
                  <a:lnTo>
                    <a:pt x="1678" y="2940"/>
                  </a:lnTo>
                  <a:cubicBezTo>
                    <a:pt x="2301" y="2940"/>
                    <a:pt x="2807" y="2434"/>
                    <a:pt x="2807" y="1811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8" name="Google Shape;226;p19">
              <a:extLst>
                <a:ext uri="{FF2B5EF4-FFF2-40B4-BE49-F238E27FC236}">
                  <a16:creationId xmlns:a16="http://schemas.microsoft.com/office/drawing/2014/main" id="{434CAFDE-F1B1-C4EB-5F50-17F38994BD1D}"/>
                </a:ext>
              </a:extLst>
            </p:cNvPr>
            <p:cNvSpPr/>
            <p:nvPr/>
          </p:nvSpPr>
          <p:spPr>
            <a:xfrm>
              <a:off x="2825450" y="2643425"/>
              <a:ext cx="187550" cy="54075"/>
            </a:xfrm>
            <a:custGeom>
              <a:avLst/>
              <a:gdLst/>
              <a:ahLst/>
              <a:cxnLst/>
              <a:rect l="l" t="t" r="r" b="b"/>
              <a:pathLst>
                <a:path w="7502" h="2163" extrusionOk="0">
                  <a:moveTo>
                    <a:pt x="1862" y="1"/>
                  </a:moveTo>
                  <a:cubicBezTo>
                    <a:pt x="835" y="4"/>
                    <a:pt x="1" y="835"/>
                    <a:pt x="1" y="1861"/>
                  </a:cubicBezTo>
                  <a:lnTo>
                    <a:pt x="1" y="2163"/>
                  </a:lnTo>
                  <a:lnTo>
                    <a:pt x="1130" y="2163"/>
                  </a:lnTo>
                  <a:lnTo>
                    <a:pt x="1130" y="1861"/>
                  </a:lnTo>
                  <a:cubicBezTo>
                    <a:pt x="1130" y="1458"/>
                    <a:pt x="1458" y="1133"/>
                    <a:pt x="1862" y="1130"/>
                  </a:cubicBezTo>
                  <a:lnTo>
                    <a:pt x="5641" y="1130"/>
                  </a:lnTo>
                  <a:cubicBezTo>
                    <a:pt x="6044" y="1133"/>
                    <a:pt x="6373" y="1458"/>
                    <a:pt x="6373" y="1861"/>
                  </a:cubicBezTo>
                  <a:lnTo>
                    <a:pt x="6373" y="2163"/>
                  </a:lnTo>
                  <a:lnTo>
                    <a:pt x="7502" y="2163"/>
                  </a:lnTo>
                  <a:lnTo>
                    <a:pt x="7502" y="1861"/>
                  </a:lnTo>
                  <a:cubicBezTo>
                    <a:pt x="7502" y="835"/>
                    <a:pt x="6668" y="4"/>
                    <a:pt x="5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49" name="Google Shape;988;p31">
            <a:extLst>
              <a:ext uri="{FF2B5EF4-FFF2-40B4-BE49-F238E27FC236}">
                <a16:creationId xmlns:a16="http://schemas.microsoft.com/office/drawing/2014/main" id="{C38DBF67-3366-C6E7-0523-E89D44D60FB6}"/>
              </a:ext>
            </a:extLst>
          </p:cNvPr>
          <p:cNvGrpSpPr/>
          <p:nvPr/>
        </p:nvGrpSpPr>
        <p:grpSpPr>
          <a:xfrm>
            <a:off x="6381991" y="4131201"/>
            <a:ext cx="597132" cy="550462"/>
            <a:chOff x="5049725" y="1435050"/>
            <a:chExt cx="486550" cy="481850"/>
          </a:xfrm>
          <a:solidFill>
            <a:schemeClr val="bg1"/>
          </a:solidFill>
        </p:grpSpPr>
        <p:sp>
          <p:nvSpPr>
            <p:cNvPr id="250" name="Google Shape;989;p31">
              <a:extLst>
                <a:ext uri="{FF2B5EF4-FFF2-40B4-BE49-F238E27FC236}">
                  <a16:creationId xmlns:a16="http://schemas.microsoft.com/office/drawing/2014/main" id="{24699B7D-4186-7B77-E99A-21AFB4955641}"/>
                </a:ext>
              </a:extLst>
            </p:cNvPr>
            <p:cNvSpPr/>
            <p:nvPr/>
          </p:nvSpPr>
          <p:spPr>
            <a:xfrm>
              <a:off x="5136300" y="1519775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1" name="Google Shape;990;p31">
              <a:extLst>
                <a:ext uri="{FF2B5EF4-FFF2-40B4-BE49-F238E27FC236}">
                  <a16:creationId xmlns:a16="http://schemas.microsoft.com/office/drawing/2014/main" id="{64B9CC6F-CB11-C364-AA61-07EFD1C7C7F0}"/>
                </a:ext>
              </a:extLst>
            </p:cNvPr>
            <p:cNvSpPr/>
            <p:nvPr/>
          </p:nvSpPr>
          <p:spPr>
            <a:xfrm>
              <a:off x="5184925" y="157625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2" name="Google Shape;991;p31">
              <a:extLst>
                <a:ext uri="{FF2B5EF4-FFF2-40B4-BE49-F238E27FC236}">
                  <a16:creationId xmlns:a16="http://schemas.microsoft.com/office/drawing/2014/main" id="{5D2CCCB8-D30A-4F24-6382-E0FC212AC924}"/>
                </a:ext>
              </a:extLst>
            </p:cNvPr>
            <p:cNvSpPr/>
            <p:nvPr/>
          </p:nvSpPr>
          <p:spPr>
            <a:xfrm>
              <a:off x="5049725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3" name="Google Shape;992;p31">
              <a:extLst>
                <a:ext uri="{FF2B5EF4-FFF2-40B4-BE49-F238E27FC236}">
                  <a16:creationId xmlns:a16="http://schemas.microsoft.com/office/drawing/2014/main" id="{0794AEDE-0FF2-2B31-FF08-0FCA15CD6793}"/>
                </a:ext>
              </a:extLst>
            </p:cNvPr>
            <p:cNvSpPr/>
            <p:nvPr/>
          </p:nvSpPr>
          <p:spPr>
            <a:xfrm>
              <a:off x="5245825" y="1435050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54" name="Google Shape;1899;p45">
            <a:extLst>
              <a:ext uri="{FF2B5EF4-FFF2-40B4-BE49-F238E27FC236}">
                <a16:creationId xmlns:a16="http://schemas.microsoft.com/office/drawing/2014/main" id="{8201227C-CE1A-9F11-4BCF-9A5841977BD4}"/>
              </a:ext>
            </a:extLst>
          </p:cNvPr>
          <p:cNvSpPr/>
          <p:nvPr/>
        </p:nvSpPr>
        <p:spPr>
          <a:xfrm>
            <a:off x="8759395" y="4022500"/>
            <a:ext cx="631163" cy="657985"/>
          </a:xfrm>
          <a:custGeom>
            <a:avLst/>
            <a:gdLst/>
            <a:ahLst/>
            <a:cxnLst/>
            <a:rect l="l" t="t" r="r" b="b"/>
            <a:pathLst>
              <a:path w="6606" h="6606" extrusionOk="0">
                <a:moveTo>
                  <a:pt x="3293" y="1706"/>
                </a:moveTo>
                <a:cubicBezTo>
                  <a:pt x="4117" y="1706"/>
                  <a:pt x="4906" y="2345"/>
                  <a:pt x="4906" y="3303"/>
                </a:cubicBezTo>
                <a:cubicBezTo>
                  <a:pt x="4906" y="4185"/>
                  <a:pt x="4186" y="4872"/>
                  <a:pt x="3336" y="4872"/>
                </a:cubicBezTo>
                <a:cubicBezTo>
                  <a:pt x="1897" y="4872"/>
                  <a:pt x="1211" y="3172"/>
                  <a:pt x="2192" y="2158"/>
                </a:cubicBezTo>
                <a:cubicBezTo>
                  <a:pt x="2515" y="1846"/>
                  <a:pt x="2908" y="1706"/>
                  <a:pt x="3293" y="1706"/>
                </a:cubicBezTo>
                <a:close/>
                <a:moveTo>
                  <a:pt x="2584" y="0"/>
                </a:moveTo>
                <a:lnTo>
                  <a:pt x="2584" y="720"/>
                </a:lnTo>
                <a:cubicBezTo>
                  <a:pt x="2388" y="785"/>
                  <a:pt x="2159" y="883"/>
                  <a:pt x="1963" y="981"/>
                </a:cubicBezTo>
                <a:lnTo>
                  <a:pt x="1440" y="458"/>
                </a:lnTo>
                <a:lnTo>
                  <a:pt x="459" y="1439"/>
                </a:lnTo>
                <a:lnTo>
                  <a:pt x="982" y="1962"/>
                </a:lnTo>
                <a:cubicBezTo>
                  <a:pt x="884" y="2158"/>
                  <a:pt x="786" y="2387"/>
                  <a:pt x="720" y="2583"/>
                </a:cubicBezTo>
                <a:lnTo>
                  <a:pt x="1" y="2583"/>
                </a:lnTo>
                <a:lnTo>
                  <a:pt x="1" y="3989"/>
                </a:lnTo>
                <a:lnTo>
                  <a:pt x="720" y="3989"/>
                </a:lnTo>
                <a:cubicBezTo>
                  <a:pt x="786" y="4218"/>
                  <a:pt x="884" y="4414"/>
                  <a:pt x="982" y="4611"/>
                </a:cubicBezTo>
                <a:lnTo>
                  <a:pt x="459" y="5134"/>
                </a:lnTo>
                <a:lnTo>
                  <a:pt x="1440" y="6115"/>
                </a:lnTo>
                <a:lnTo>
                  <a:pt x="1963" y="5592"/>
                </a:lnTo>
                <a:cubicBezTo>
                  <a:pt x="2159" y="5722"/>
                  <a:pt x="2388" y="5788"/>
                  <a:pt x="2584" y="5853"/>
                </a:cubicBezTo>
                <a:lnTo>
                  <a:pt x="2584" y="6605"/>
                </a:lnTo>
                <a:lnTo>
                  <a:pt x="3990" y="6605"/>
                </a:lnTo>
                <a:lnTo>
                  <a:pt x="3990" y="5853"/>
                </a:lnTo>
                <a:cubicBezTo>
                  <a:pt x="4219" y="5788"/>
                  <a:pt x="4415" y="5722"/>
                  <a:pt x="4611" y="5592"/>
                </a:cubicBezTo>
                <a:lnTo>
                  <a:pt x="5135" y="6115"/>
                </a:lnTo>
                <a:lnTo>
                  <a:pt x="6116" y="5134"/>
                </a:lnTo>
                <a:lnTo>
                  <a:pt x="5592" y="4611"/>
                </a:lnTo>
                <a:cubicBezTo>
                  <a:pt x="5723" y="4414"/>
                  <a:pt x="5789" y="4218"/>
                  <a:pt x="5854" y="3989"/>
                </a:cubicBezTo>
                <a:lnTo>
                  <a:pt x="6606" y="3989"/>
                </a:lnTo>
                <a:lnTo>
                  <a:pt x="6606" y="2583"/>
                </a:lnTo>
                <a:lnTo>
                  <a:pt x="5854" y="2583"/>
                </a:lnTo>
                <a:cubicBezTo>
                  <a:pt x="5789" y="2387"/>
                  <a:pt x="5723" y="2158"/>
                  <a:pt x="5592" y="1962"/>
                </a:cubicBezTo>
                <a:lnTo>
                  <a:pt x="6116" y="1439"/>
                </a:lnTo>
                <a:lnTo>
                  <a:pt x="5135" y="458"/>
                </a:lnTo>
                <a:lnTo>
                  <a:pt x="4611" y="981"/>
                </a:lnTo>
                <a:cubicBezTo>
                  <a:pt x="4415" y="883"/>
                  <a:pt x="4219" y="785"/>
                  <a:pt x="3990" y="720"/>
                </a:cubicBezTo>
                <a:lnTo>
                  <a:pt x="399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B9B7338-2AA3-0492-FFE2-192EA5AD8EBA}"/>
              </a:ext>
            </a:extLst>
          </p:cNvPr>
          <p:cNvSpPr txBox="1"/>
          <p:nvPr/>
        </p:nvSpPr>
        <p:spPr>
          <a:xfrm>
            <a:off x="-21753" y="565379"/>
            <a:ext cx="2962177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rPr>
              <a:t>Opportunities</a:t>
            </a:r>
            <a:endParaRPr kumimoji="0" lang="en-GB" sz="3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charset="0"/>
              <a:ea typeface="Roboto" panose="02000000000000000000" charset="0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833C3E5-8D79-A9D9-4044-4C082D7AB782}"/>
              </a:ext>
            </a:extLst>
          </p:cNvPr>
          <p:cNvGrpSpPr/>
          <p:nvPr/>
        </p:nvGrpSpPr>
        <p:grpSpPr>
          <a:xfrm>
            <a:off x="0" y="3184482"/>
            <a:ext cx="2780961" cy="1107996"/>
            <a:chOff x="149624" y="3197877"/>
            <a:chExt cx="2780961" cy="110799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2AFA5D2-5438-2D27-C045-ECB7327D6C9D}"/>
                </a:ext>
              </a:extLst>
            </p:cNvPr>
            <p:cNvSpPr txBox="1"/>
            <p:nvPr/>
          </p:nvSpPr>
          <p:spPr>
            <a:xfrm>
              <a:off x="149624" y="3197877"/>
              <a:ext cx="278096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charset="0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Energy  Efficiency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lang="en-US" sz="2200" b="1" dirty="0">
                  <a:solidFill>
                    <a:srgbClr val="FFFFFF"/>
                  </a:solidFill>
                  <a:latin typeface="Roboto" panose="02000000000000000000" charset="0"/>
                  <a:ea typeface="Roboto" panose="02000000000000000000" charset="0"/>
                </a:rPr>
                <a:t>Industrial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charset="0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Large Building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0336A01-EA0D-FA07-5178-E41F9168D554}"/>
                </a:ext>
              </a:extLst>
            </p:cNvPr>
            <p:cNvCxnSpPr/>
            <p:nvPr/>
          </p:nvCxnSpPr>
          <p:spPr>
            <a:xfrm>
              <a:off x="456620" y="3254829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B85636C-1C01-2F9D-EF32-39D07E17FDCD}"/>
                </a:ext>
              </a:extLst>
            </p:cNvPr>
            <p:cNvCxnSpPr/>
            <p:nvPr/>
          </p:nvCxnSpPr>
          <p:spPr>
            <a:xfrm>
              <a:off x="464535" y="4244925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211CED32-AC70-3BFD-6BEF-64452FB11F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45" r="1694"/>
          <a:stretch/>
        </p:blipFill>
        <p:spPr>
          <a:xfrm>
            <a:off x="3396343" y="635726"/>
            <a:ext cx="8795656" cy="562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6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>
          <a:extLst>
            <a:ext uri="{FF2B5EF4-FFF2-40B4-BE49-F238E27FC236}">
              <a16:creationId xmlns:a16="http://schemas.microsoft.com/office/drawing/2014/main" id="{80C8D850-C447-5808-566C-20E087898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1EFE8E1-B150-8FEC-DED7-1CC4E0A50AD7}"/>
              </a:ext>
            </a:extLst>
          </p:cNvPr>
          <p:cNvGrpSpPr/>
          <p:nvPr/>
        </p:nvGrpSpPr>
        <p:grpSpPr>
          <a:xfrm>
            <a:off x="-21753" y="0"/>
            <a:ext cx="3233056" cy="6864083"/>
            <a:chOff x="1" y="0"/>
            <a:chExt cx="3233056" cy="686408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57E1C39-D878-D8DB-2AA5-432A1E858241}"/>
                </a:ext>
              </a:extLst>
            </p:cNvPr>
            <p:cNvSpPr/>
            <p:nvPr/>
          </p:nvSpPr>
          <p:spPr>
            <a:xfrm>
              <a:off x="1" y="0"/>
              <a:ext cx="2808513" cy="68640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264C7EA-3CEE-4714-6AE3-9DABD246B839}"/>
                </a:ext>
              </a:extLst>
            </p:cNvPr>
            <p:cNvSpPr/>
            <p:nvPr/>
          </p:nvSpPr>
          <p:spPr>
            <a:xfrm>
              <a:off x="2808514" y="5"/>
              <a:ext cx="424543" cy="6857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</p:grpSp>
      <p:grpSp>
        <p:nvGrpSpPr>
          <p:cNvPr id="138" name="Google Shape;339;p18">
            <a:extLst>
              <a:ext uri="{FF2B5EF4-FFF2-40B4-BE49-F238E27FC236}">
                <a16:creationId xmlns:a16="http://schemas.microsoft.com/office/drawing/2014/main" id="{9C19EE5F-3176-D145-2718-421041DF3F64}"/>
              </a:ext>
            </a:extLst>
          </p:cNvPr>
          <p:cNvGrpSpPr/>
          <p:nvPr/>
        </p:nvGrpSpPr>
        <p:grpSpPr>
          <a:xfrm>
            <a:off x="4095844" y="2357620"/>
            <a:ext cx="516920" cy="438210"/>
            <a:chOff x="4201901" y="-2078938"/>
            <a:chExt cx="822775" cy="727650"/>
          </a:xfrm>
        </p:grpSpPr>
        <p:sp>
          <p:nvSpPr>
            <p:cNvPr id="139" name="Google Shape;340;p18">
              <a:extLst>
                <a:ext uri="{FF2B5EF4-FFF2-40B4-BE49-F238E27FC236}">
                  <a16:creationId xmlns:a16="http://schemas.microsoft.com/office/drawing/2014/main" id="{78FBE71B-34F6-77AE-3EC5-A95001C9E15A}"/>
                </a:ext>
              </a:extLst>
            </p:cNvPr>
            <p:cNvSpPr/>
            <p:nvPr/>
          </p:nvSpPr>
          <p:spPr>
            <a:xfrm>
              <a:off x="4584001" y="-1692788"/>
              <a:ext cx="58575" cy="135000"/>
            </a:xfrm>
            <a:custGeom>
              <a:avLst/>
              <a:gdLst/>
              <a:ahLst/>
              <a:cxnLst/>
              <a:rect l="l" t="t" r="r" b="b"/>
              <a:pathLst>
                <a:path w="2343" h="5400" extrusionOk="0">
                  <a:moveTo>
                    <a:pt x="1" y="1"/>
                  </a:moveTo>
                  <a:lnTo>
                    <a:pt x="1" y="4846"/>
                  </a:lnTo>
                  <a:lnTo>
                    <a:pt x="1171" y="5399"/>
                  </a:lnTo>
                  <a:lnTo>
                    <a:pt x="2342" y="4846"/>
                  </a:lnTo>
                  <a:lnTo>
                    <a:pt x="23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0" name="Google Shape;341;p18">
              <a:extLst>
                <a:ext uri="{FF2B5EF4-FFF2-40B4-BE49-F238E27FC236}">
                  <a16:creationId xmlns:a16="http://schemas.microsoft.com/office/drawing/2014/main" id="{8782E713-15DD-47FA-88F9-048AB8DCE8C3}"/>
                </a:ext>
              </a:extLst>
            </p:cNvPr>
            <p:cNvSpPr/>
            <p:nvPr/>
          </p:nvSpPr>
          <p:spPr>
            <a:xfrm>
              <a:off x="4201901" y="-1741563"/>
              <a:ext cx="822775" cy="390275"/>
            </a:xfrm>
            <a:custGeom>
              <a:avLst/>
              <a:gdLst/>
              <a:ahLst/>
              <a:cxnLst/>
              <a:rect l="l" t="t" r="r" b="b"/>
              <a:pathLst>
                <a:path w="32911" h="15611" extrusionOk="0">
                  <a:moveTo>
                    <a:pt x="0" y="1"/>
                  </a:moveTo>
                  <a:lnTo>
                    <a:pt x="0" y="15610"/>
                  </a:lnTo>
                  <a:lnTo>
                    <a:pt x="32910" y="15610"/>
                  </a:lnTo>
                  <a:lnTo>
                    <a:pt x="32910" y="1"/>
                  </a:lnTo>
                  <a:lnTo>
                    <a:pt x="19577" y="5074"/>
                  </a:lnTo>
                  <a:lnTo>
                    <a:pt x="19577" y="8033"/>
                  </a:lnTo>
                  <a:lnTo>
                    <a:pt x="16455" y="9464"/>
                  </a:lnTo>
                  <a:lnTo>
                    <a:pt x="13333" y="8033"/>
                  </a:lnTo>
                  <a:lnTo>
                    <a:pt x="13333" y="507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1" name="Google Shape;342;p18">
              <a:extLst>
                <a:ext uri="{FF2B5EF4-FFF2-40B4-BE49-F238E27FC236}">
                  <a16:creationId xmlns:a16="http://schemas.microsoft.com/office/drawing/2014/main" id="{BC7A3121-A34C-4A2F-D776-C4B4614EA52E}"/>
                </a:ext>
              </a:extLst>
            </p:cNvPr>
            <p:cNvSpPr/>
            <p:nvPr/>
          </p:nvSpPr>
          <p:spPr>
            <a:xfrm>
              <a:off x="4201901" y="-2078938"/>
              <a:ext cx="822775" cy="412200"/>
            </a:xfrm>
            <a:custGeom>
              <a:avLst/>
              <a:gdLst/>
              <a:ahLst/>
              <a:cxnLst/>
              <a:rect l="l" t="t" r="r" b="b"/>
              <a:pathLst>
                <a:path w="32911" h="16488" extrusionOk="0">
                  <a:moveTo>
                    <a:pt x="20325" y="1951"/>
                  </a:moveTo>
                  <a:lnTo>
                    <a:pt x="20325" y="4423"/>
                  </a:lnTo>
                  <a:lnTo>
                    <a:pt x="12585" y="4423"/>
                  </a:lnTo>
                  <a:lnTo>
                    <a:pt x="12585" y="1951"/>
                  </a:lnTo>
                  <a:close/>
                  <a:moveTo>
                    <a:pt x="10667" y="0"/>
                  </a:moveTo>
                  <a:lnTo>
                    <a:pt x="10667" y="4423"/>
                  </a:lnTo>
                  <a:lnTo>
                    <a:pt x="0" y="4423"/>
                  </a:lnTo>
                  <a:lnTo>
                    <a:pt x="0" y="11415"/>
                  </a:lnTo>
                  <a:lnTo>
                    <a:pt x="13366" y="16488"/>
                  </a:lnTo>
                  <a:lnTo>
                    <a:pt x="13366" y="13496"/>
                  </a:lnTo>
                  <a:lnTo>
                    <a:pt x="19577" y="13496"/>
                  </a:lnTo>
                  <a:lnTo>
                    <a:pt x="19577" y="16488"/>
                  </a:lnTo>
                  <a:lnTo>
                    <a:pt x="32910" y="11415"/>
                  </a:lnTo>
                  <a:lnTo>
                    <a:pt x="32910" y="4423"/>
                  </a:lnTo>
                  <a:lnTo>
                    <a:pt x="22276" y="4423"/>
                  </a:lnTo>
                  <a:lnTo>
                    <a:pt x="22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0" name="Google Shape;1070;p35">
            <a:extLst>
              <a:ext uri="{FF2B5EF4-FFF2-40B4-BE49-F238E27FC236}">
                <a16:creationId xmlns:a16="http://schemas.microsoft.com/office/drawing/2014/main" id="{9197F710-2B2E-8EE0-9972-9D96DBB77304}"/>
              </a:ext>
            </a:extLst>
          </p:cNvPr>
          <p:cNvGrpSpPr/>
          <p:nvPr/>
        </p:nvGrpSpPr>
        <p:grpSpPr>
          <a:xfrm>
            <a:off x="8790300" y="2033153"/>
            <a:ext cx="601965" cy="492807"/>
            <a:chOff x="1147105" y="3304887"/>
            <a:chExt cx="412742" cy="411998"/>
          </a:xfrm>
        </p:grpSpPr>
        <p:sp>
          <p:nvSpPr>
            <p:cNvPr id="221" name="Google Shape;1071;p35">
              <a:extLst>
                <a:ext uri="{FF2B5EF4-FFF2-40B4-BE49-F238E27FC236}">
                  <a16:creationId xmlns:a16="http://schemas.microsoft.com/office/drawing/2014/main" id="{FB5048B7-CCCF-CAD0-C8EA-8241793A9627}"/>
                </a:ext>
              </a:extLst>
            </p:cNvPr>
            <p:cNvSpPr/>
            <p:nvPr/>
          </p:nvSpPr>
          <p:spPr>
            <a:xfrm>
              <a:off x="1147105" y="3304887"/>
              <a:ext cx="412742" cy="411998"/>
            </a:xfrm>
            <a:custGeom>
              <a:avLst/>
              <a:gdLst/>
              <a:ahLst/>
              <a:cxnLst/>
              <a:rect l="l" t="t" r="r" b="b"/>
              <a:pathLst>
                <a:path w="5076" h="5067" extrusionOk="0">
                  <a:moveTo>
                    <a:pt x="3003" y="297"/>
                  </a:moveTo>
                  <a:cubicBezTo>
                    <a:pt x="3031" y="297"/>
                    <a:pt x="3067" y="302"/>
                    <a:pt x="3103" y="338"/>
                  </a:cubicBezTo>
                  <a:lnTo>
                    <a:pt x="3529" y="754"/>
                  </a:lnTo>
                  <a:cubicBezTo>
                    <a:pt x="3569" y="804"/>
                    <a:pt x="3569" y="853"/>
                    <a:pt x="3569" y="893"/>
                  </a:cubicBezTo>
                  <a:lnTo>
                    <a:pt x="2974" y="893"/>
                  </a:lnTo>
                  <a:lnTo>
                    <a:pt x="2974" y="298"/>
                  </a:lnTo>
                  <a:cubicBezTo>
                    <a:pt x="2982" y="298"/>
                    <a:pt x="2992" y="297"/>
                    <a:pt x="3003" y="297"/>
                  </a:cubicBezTo>
                  <a:close/>
                  <a:moveTo>
                    <a:pt x="4629" y="1760"/>
                  </a:moveTo>
                  <a:cubicBezTo>
                    <a:pt x="4667" y="1760"/>
                    <a:pt x="4704" y="1775"/>
                    <a:pt x="4729" y="1805"/>
                  </a:cubicBezTo>
                  <a:cubicBezTo>
                    <a:pt x="4788" y="1864"/>
                    <a:pt x="4788" y="1954"/>
                    <a:pt x="4729" y="2014"/>
                  </a:cubicBezTo>
                  <a:lnTo>
                    <a:pt x="4580" y="2162"/>
                  </a:lnTo>
                  <a:lnTo>
                    <a:pt x="4372" y="1954"/>
                  </a:lnTo>
                  <a:lnTo>
                    <a:pt x="4521" y="1805"/>
                  </a:lnTo>
                  <a:cubicBezTo>
                    <a:pt x="4550" y="1775"/>
                    <a:pt x="4590" y="1760"/>
                    <a:pt x="4629" y="1760"/>
                  </a:cubicBezTo>
                  <a:close/>
                  <a:moveTo>
                    <a:pt x="4164" y="2162"/>
                  </a:moveTo>
                  <a:lnTo>
                    <a:pt x="4372" y="2380"/>
                  </a:lnTo>
                  <a:lnTo>
                    <a:pt x="3658" y="3094"/>
                  </a:lnTo>
                  <a:lnTo>
                    <a:pt x="3450" y="2886"/>
                  </a:lnTo>
                  <a:cubicBezTo>
                    <a:pt x="3559" y="2767"/>
                    <a:pt x="4054" y="2271"/>
                    <a:pt x="4164" y="2162"/>
                  </a:cubicBezTo>
                  <a:close/>
                  <a:moveTo>
                    <a:pt x="3232" y="3094"/>
                  </a:moveTo>
                  <a:lnTo>
                    <a:pt x="3450" y="3302"/>
                  </a:lnTo>
                  <a:lnTo>
                    <a:pt x="3361" y="3382"/>
                  </a:lnTo>
                  <a:lnTo>
                    <a:pt x="3054" y="3490"/>
                  </a:lnTo>
                  <a:lnTo>
                    <a:pt x="3153" y="3173"/>
                  </a:lnTo>
                  <a:lnTo>
                    <a:pt x="3232" y="3094"/>
                  </a:lnTo>
                  <a:close/>
                  <a:moveTo>
                    <a:pt x="2677" y="298"/>
                  </a:moveTo>
                  <a:lnTo>
                    <a:pt x="2677" y="1042"/>
                  </a:lnTo>
                  <a:cubicBezTo>
                    <a:pt x="2677" y="1121"/>
                    <a:pt x="2746" y="1190"/>
                    <a:pt x="2825" y="1190"/>
                  </a:cubicBezTo>
                  <a:lnTo>
                    <a:pt x="3569" y="1190"/>
                  </a:lnTo>
                  <a:lnTo>
                    <a:pt x="3569" y="2340"/>
                  </a:lnTo>
                  <a:lnTo>
                    <a:pt x="3133" y="2776"/>
                  </a:lnTo>
                  <a:lnTo>
                    <a:pt x="2924" y="2985"/>
                  </a:lnTo>
                  <a:cubicBezTo>
                    <a:pt x="2905" y="3005"/>
                    <a:pt x="2895" y="3025"/>
                    <a:pt x="2885" y="3045"/>
                  </a:cubicBezTo>
                  <a:lnTo>
                    <a:pt x="2677" y="3679"/>
                  </a:lnTo>
                  <a:cubicBezTo>
                    <a:pt x="2657" y="3728"/>
                    <a:pt x="2667" y="3788"/>
                    <a:pt x="2706" y="3827"/>
                  </a:cubicBezTo>
                  <a:cubicBezTo>
                    <a:pt x="2736" y="3857"/>
                    <a:pt x="2778" y="3871"/>
                    <a:pt x="2823" y="3871"/>
                  </a:cubicBezTo>
                  <a:cubicBezTo>
                    <a:pt x="2837" y="3871"/>
                    <a:pt x="2851" y="3869"/>
                    <a:pt x="2865" y="3867"/>
                  </a:cubicBezTo>
                  <a:lnTo>
                    <a:pt x="3490" y="3649"/>
                  </a:lnTo>
                  <a:cubicBezTo>
                    <a:pt x="3519" y="3649"/>
                    <a:pt x="3539" y="3629"/>
                    <a:pt x="3549" y="3620"/>
                  </a:cubicBezTo>
                  <a:lnTo>
                    <a:pt x="3569" y="3600"/>
                  </a:lnTo>
                  <a:lnTo>
                    <a:pt x="3569" y="4620"/>
                  </a:lnTo>
                  <a:cubicBezTo>
                    <a:pt x="3569" y="4700"/>
                    <a:pt x="3499" y="4769"/>
                    <a:pt x="3420" y="4769"/>
                  </a:cubicBezTo>
                  <a:lnTo>
                    <a:pt x="446" y="4769"/>
                  </a:lnTo>
                  <a:cubicBezTo>
                    <a:pt x="367" y="4769"/>
                    <a:pt x="298" y="4700"/>
                    <a:pt x="298" y="4620"/>
                  </a:cubicBezTo>
                  <a:lnTo>
                    <a:pt x="298" y="447"/>
                  </a:lnTo>
                  <a:cubicBezTo>
                    <a:pt x="298" y="358"/>
                    <a:pt x="367" y="298"/>
                    <a:pt x="446" y="298"/>
                  </a:cubicBezTo>
                  <a:close/>
                  <a:moveTo>
                    <a:pt x="446" y="1"/>
                  </a:moveTo>
                  <a:cubicBezTo>
                    <a:pt x="208" y="1"/>
                    <a:pt x="0" y="199"/>
                    <a:pt x="0" y="447"/>
                  </a:cubicBezTo>
                  <a:lnTo>
                    <a:pt x="0" y="4620"/>
                  </a:lnTo>
                  <a:cubicBezTo>
                    <a:pt x="0" y="4869"/>
                    <a:pt x="208" y="5067"/>
                    <a:pt x="446" y="5067"/>
                  </a:cubicBezTo>
                  <a:lnTo>
                    <a:pt x="3420" y="5067"/>
                  </a:lnTo>
                  <a:cubicBezTo>
                    <a:pt x="3668" y="5067"/>
                    <a:pt x="3866" y="4869"/>
                    <a:pt x="3866" y="4620"/>
                  </a:cubicBezTo>
                  <a:lnTo>
                    <a:pt x="3866" y="3302"/>
                  </a:lnTo>
                  <a:lnTo>
                    <a:pt x="4947" y="2221"/>
                  </a:lnTo>
                  <a:cubicBezTo>
                    <a:pt x="5026" y="2133"/>
                    <a:pt x="5076" y="2023"/>
                    <a:pt x="5076" y="1904"/>
                  </a:cubicBezTo>
                  <a:cubicBezTo>
                    <a:pt x="5076" y="1795"/>
                    <a:pt x="5026" y="1677"/>
                    <a:pt x="4947" y="1597"/>
                  </a:cubicBezTo>
                  <a:cubicBezTo>
                    <a:pt x="4857" y="1508"/>
                    <a:pt x="4743" y="1463"/>
                    <a:pt x="4629" y="1463"/>
                  </a:cubicBezTo>
                  <a:cubicBezTo>
                    <a:pt x="4515" y="1463"/>
                    <a:pt x="4401" y="1508"/>
                    <a:pt x="4312" y="1597"/>
                  </a:cubicBezTo>
                  <a:lnTo>
                    <a:pt x="3866" y="2043"/>
                  </a:lnTo>
                  <a:lnTo>
                    <a:pt x="3866" y="864"/>
                  </a:lnTo>
                  <a:cubicBezTo>
                    <a:pt x="3866" y="745"/>
                    <a:pt x="3817" y="635"/>
                    <a:pt x="3737" y="546"/>
                  </a:cubicBezTo>
                  <a:lnTo>
                    <a:pt x="3311" y="130"/>
                  </a:lnTo>
                  <a:cubicBezTo>
                    <a:pt x="3232" y="40"/>
                    <a:pt x="3123" y="1"/>
                    <a:pt x="30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2" name="Google Shape;1072;p35">
              <a:extLst>
                <a:ext uri="{FF2B5EF4-FFF2-40B4-BE49-F238E27FC236}">
                  <a16:creationId xmlns:a16="http://schemas.microsoft.com/office/drawing/2014/main" id="{B7BDAC74-D401-99FD-23B1-58B5B3115B61}"/>
                </a:ext>
              </a:extLst>
            </p:cNvPr>
            <p:cNvSpPr/>
            <p:nvPr/>
          </p:nvSpPr>
          <p:spPr>
            <a:xfrm>
              <a:off x="1211392" y="3425796"/>
              <a:ext cx="193524" cy="24312"/>
            </a:xfrm>
            <a:custGeom>
              <a:avLst/>
              <a:gdLst/>
              <a:ahLst/>
              <a:cxnLst/>
              <a:rect l="l" t="t" r="r" b="b"/>
              <a:pathLst>
                <a:path w="2380" h="299" extrusionOk="0">
                  <a:moveTo>
                    <a:pt x="148" y="1"/>
                  </a:moveTo>
                  <a:cubicBezTo>
                    <a:pt x="69" y="1"/>
                    <a:pt x="0" y="60"/>
                    <a:pt x="0" y="150"/>
                  </a:cubicBezTo>
                  <a:cubicBezTo>
                    <a:pt x="0" y="229"/>
                    <a:pt x="69" y="298"/>
                    <a:pt x="148" y="298"/>
                  </a:cubicBezTo>
                  <a:lnTo>
                    <a:pt x="2230" y="298"/>
                  </a:lnTo>
                  <a:cubicBezTo>
                    <a:pt x="2310" y="298"/>
                    <a:pt x="2379" y="229"/>
                    <a:pt x="2379" y="150"/>
                  </a:cubicBezTo>
                  <a:cubicBezTo>
                    <a:pt x="2379" y="60"/>
                    <a:pt x="2310" y="1"/>
                    <a:pt x="22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3" name="Google Shape;1073;p35">
              <a:extLst>
                <a:ext uri="{FF2B5EF4-FFF2-40B4-BE49-F238E27FC236}">
                  <a16:creationId xmlns:a16="http://schemas.microsoft.com/office/drawing/2014/main" id="{D4E6A692-C65F-7509-C4CA-30B0F64DAF82}"/>
                </a:ext>
              </a:extLst>
            </p:cNvPr>
            <p:cNvSpPr/>
            <p:nvPr/>
          </p:nvSpPr>
          <p:spPr>
            <a:xfrm>
              <a:off x="1211392" y="3473444"/>
              <a:ext cx="145143" cy="24230"/>
            </a:xfrm>
            <a:custGeom>
              <a:avLst/>
              <a:gdLst/>
              <a:ahLst/>
              <a:cxnLst/>
              <a:rect l="l" t="t" r="r" b="b"/>
              <a:pathLst>
                <a:path w="1785" h="298" extrusionOk="0">
                  <a:moveTo>
                    <a:pt x="148" y="0"/>
                  </a:moveTo>
                  <a:cubicBezTo>
                    <a:pt x="69" y="0"/>
                    <a:pt x="0" y="69"/>
                    <a:pt x="0" y="148"/>
                  </a:cubicBezTo>
                  <a:cubicBezTo>
                    <a:pt x="0" y="238"/>
                    <a:pt x="69" y="297"/>
                    <a:pt x="148" y="297"/>
                  </a:cubicBezTo>
                  <a:lnTo>
                    <a:pt x="1635" y="297"/>
                  </a:lnTo>
                  <a:cubicBezTo>
                    <a:pt x="1715" y="297"/>
                    <a:pt x="1785" y="238"/>
                    <a:pt x="1785" y="148"/>
                  </a:cubicBezTo>
                  <a:cubicBezTo>
                    <a:pt x="1785" y="69"/>
                    <a:pt x="1715" y="0"/>
                    <a:pt x="1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4" name="Google Shape;1074;p35">
              <a:extLst>
                <a:ext uri="{FF2B5EF4-FFF2-40B4-BE49-F238E27FC236}">
                  <a16:creationId xmlns:a16="http://schemas.microsoft.com/office/drawing/2014/main" id="{1C23E544-5C4E-0EF7-27F3-AB9F5822F648}"/>
                </a:ext>
              </a:extLst>
            </p:cNvPr>
            <p:cNvSpPr/>
            <p:nvPr/>
          </p:nvSpPr>
          <p:spPr>
            <a:xfrm>
              <a:off x="1211392" y="352174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5" name="Google Shape;1075;p35">
              <a:extLst>
                <a:ext uri="{FF2B5EF4-FFF2-40B4-BE49-F238E27FC236}">
                  <a16:creationId xmlns:a16="http://schemas.microsoft.com/office/drawing/2014/main" id="{D76C69C7-6B02-5B97-5B23-C59016F5CC2E}"/>
                </a:ext>
              </a:extLst>
            </p:cNvPr>
            <p:cNvSpPr/>
            <p:nvPr/>
          </p:nvSpPr>
          <p:spPr>
            <a:xfrm>
              <a:off x="1211392" y="357012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6" name="Google Shape;1076;p35">
              <a:extLst>
                <a:ext uri="{FF2B5EF4-FFF2-40B4-BE49-F238E27FC236}">
                  <a16:creationId xmlns:a16="http://schemas.microsoft.com/office/drawing/2014/main" id="{D9404FAD-815D-DB68-E1B0-7D7EBC516049}"/>
                </a:ext>
              </a:extLst>
            </p:cNvPr>
            <p:cNvSpPr/>
            <p:nvPr/>
          </p:nvSpPr>
          <p:spPr>
            <a:xfrm>
              <a:off x="1308071" y="3644277"/>
              <a:ext cx="96843" cy="24312"/>
            </a:xfrm>
            <a:custGeom>
              <a:avLst/>
              <a:gdLst/>
              <a:ahLst/>
              <a:cxnLst/>
              <a:rect l="l" t="t" r="r" b="b"/>
              <a:pathLst>
                <a:path w="1191" h="299" extrusionOk="0">
                  <a:moveTo>
                    <a:pt x="149" y="1"/>
                  </a:moveTo>
                  <a:cubicBezTo>
                    <a:pt x="70" y="1"/>
                    <a:pt x="1" y="70"/>
                    <a:pt x="1" y="149"/>
                  </a:cubicBezTo>
                  <a:cubicBezTo>
                    <a:pt x="1" y="239"/>
                    <a:pt x="70" y="298"/>
                    <a:pt x="149" y="298"/>
                  </a:cubicBezTo>
                  <a:lnTo>
                    <a:pt x="1041" y="298"/>
                  </a:lnTo>
                  <a:cubicBezTo>
                    <a:pt x="1121" y="298"/>
                    <a:pt x="1190" y="239"/>
                    <a:pt x="1190" y="149"/>
                  </a:cubicBezTo>
                  <a:cubicBezTo>
                    <a:pt x="1190" y="70"/>
                    <a:pt x="1121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36" name="Google Shape;219;p19">
            <a:extLst>
              <a:ext uri="{FF2B5EF4-FFF2-40B4-BE49-F238E27FC236}">
                <a16:creationId xmlns:a16="http://schemas.microsoft.com/office/drawing/2014/main" id="{C484C598-FA1C-7931-6D8E-041C674FADD0}"/>
              </a:ext>
            </a:extLst>
          </p:cNvPr>
          <p:cNvGrpSpPr/>
          <p:nvPr/>
        </p:nvGrpSpPr>
        <p:grpSpPr>
          <a:xfrm>
            <a:off x="6401045" y="1840230"/>
            <a:ext cx="583910" cy="540702"/>
            <a:chOff x="2682350" y="2643425"/>
            <a:chExt cx="473775" cy="436425"/>
          </a:xfrm>
          <a:solidFill>
            <a:schemeClr val="bg1"/>
          </a:solidFill>
        </p:grpSpPr>
        <p:sp>
          <p:nvSpPr>
            <p:cNvPr id="237" name="Google Shape;220;p19">
              <a:extLst>
                <a:ext uri="{FF2B5EF4-FFF2-40B4-BE49-F238E27FC236}">
                  <a16:creationId xmlns:a16="http://schemas.microsoft.com/office/drawing/2014/main" id="{019D20F3-62AB-0FB4-45FC-3223478B45E3}"/>
                </a:ext>
              </a:extLst>
            </p:cNvPr>
            <p:cNvSpPr/>
            <p:nvPr/>
          </p:nvSpPr>
          <p:spPr>
            <a:xfrm>
              <a:off x="2682350" y="2725775"/>
              <a:ext cx="70175" cy="73425"/>
            </a:xfrm>
            <a:custGeom>
              <a:avLst/>
              <a:gdLst/>
              <a:ahLst/>
              <a:cxnLst/>
              <a:rect l="l" t="t" r="r" b="b"/>
              <a:pathLst>
                <a:path w="2807" h="2937" extrusionOk="0">
                  <a:moveTo>
                    <a:pt x="1130" y="1"/>
                  </a:moveTo>
                  <a:cubicBezTo>
                    <a:pt x="506" y="1"/>
                    <a:pt x="1" y="504"/>
                    <a:pt x="1" y="1130"/>
                  </a:cubicBezTo>
                  <a:lnTo>
                    <a:pt x="1" y="2937"/>
                  </a:lnTo>
                  <a:lnTo>
                    <a:pt x="1991" y="2937"/>
                  </a:lnTo>
                  <a:cubicBezTo>
                    <a:pt x="2443" y="2937"/>
                    <a:pt x="2807" y="2572"/>
                    <a:pt x="2807" y="2124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3" name="Google Shape;221;p19">
              <a:extLst>
                <a:ext uri="{FF2B5EF4-FFF2-40B4-BE49-F238E27FC236}">
                  <a16:creationId xmlns:a16="http://schemas.microsoft.com/office/drawing/2014/main" id="{42B0BAA1-2E8A-99C4-C701-E786AB5DCF23}"/>
                </a:ext>
              </a:extLst>
            </p:cNvPr>
            <p:cNvSpPr/>
            <p:nvPr/>
          </p:nvSpPr>
          <p:spPr>
            <a:xfrm>
              <a:off x="2682350" y="3006350"/>
              <a:ext cx="70175" cy="73500"/>
            </a:xfrm>
            <a:custGeom>
              <a:avLst/>
              <a:gdLst/>
              <a:ahLst/>
              <a:cxnLst/>
              <a:rect l="l" t="t" r="r" b="b"/>
              <a:pathLst>
                <a:path w="2807" h="2940" extrusionOk="0">
                  <a:moveTo>
                    <a:pt x="1" y="1"/>
                  </a:moveTo>
                  <a:lnTo>
                    <a:pt x="1" y="1811"/>
                  </a:lnTo>
                  <a:cubicBezTo>
                    <a:pt x="1" y="2434"/>
                    <a:pt x="506" y="2940"/>
                    <a:pt x="1130" y="2940"/>
                  </a:cubicBezTo>
                  <a:lnTo>
                    <a:pt x="2807" y="2940"/>
                  </a:lnTo>
                  <a:lnTo>
                    <a:pt x="2807" y="817"/>
                  </a:lnTo>
                  <a:cubicBezTo>
                    <a:pt x="2807" y="365"/>
                    <a:pt x="2443" y="4"/>
                    <a:pt x="19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4" name="Google Shape;222;p19">
              <a:extLst>
                <a:ext uri="{FF2B5EF4-FFF2-40B4-BE49-F238E27FC236}">
                  <a16:creationId xmlns:a16="http://schemas.microsoft.com/office/drawing/2014/main" id="{984786A5-7747-7A48-D589-21B319C47EF4}"/>
                </a:ext>
              </a:extLst>
            </p:cNvPr>
            <p:cNvSpPr/>
            <p:nvPr/>
          </p:nvSpPr>
          <p:spPr>
            <a:xfrm>
              <a:off x="3085925" y="272570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1" y="1"/>
                  </a:moveTo>
                  <a:lnTo>
                    <a:pt x="1" y="2127"/>
                  </a:lnTo>
                  <a:cubicBezTo>
                    <a:pt x="1" y="2575"/>
                    <a:pt x="365" y="2940"/>
                    <a:pt x="817" y="2940"/>
                  </a:cubicBezTo>
                  <a:lnTo>
                    <a:pt x="2807" y="2940"/>
                  </a:lnTo>
                  <a:lnTo>
                    <a:pt x="2807" y="1130"/>
                  </a:lnTo>
                  <a:cubicBezTo>
                    <a:pt x="2807" y="507"/>
                    <a:pt x="2301" y="1"/>
                    <a:pt x="16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5" name="Google Shape;223;p19">
              <a:extLst>
                <a:ext uri="{FF2B5EF4-FFF2-40B4-BE49-F238E27FC236}">
                  <a16:creationId xmlns:a16="http://schemas.microsoft.com/office/drawing/2014/main" id="{D450969F-D076-DFA7-446B-5581DB81E2F0}"/>
                </a:ext>
              </a:extLst>
            </p:cNvPr>
            <p:cNvSpPr/>
            <p:nvPr/>
          </p:nvSpPr>
          <p:spPr>
            <a:xfrm>
              <a:off x="2825150" y="2843075"/>
              <a:ext cx="180700" cy="107375"/>
            </a:xfrm>
            <a:custGeom>
              <a:avLst/>
              <a:gdLst/>
              <a:ahLst/>
              <a:cxnLst/>
              <a:rect l="l" t="t" r="r" b="b"/>
              <a:pathLst>
                <a:path w="7228" h="4295" extrusionOk="0">
                  <a:moveTo>
                    <a:pt x="5024" y="714"/>
                  </a:moveTo>
                  <a:cubicBezTo>
                    <a:pt x="5337" y="714"/>
                    <a:pt x="5590" y="967"/>
                    <a:pt x="5590" y="1277"/>
                  </a:cubicBezTo>
                  <a:cubicBezTo>
                    <a:pt x="5590" y="1590"/>
                    <a:pt x="5337" y="1843"/>
                    <a:pt x="5024" y="1843"/>
                  </a:cubicBezTo>
                  <a:lnTo>
                    <a:pt x="2503" y="1843"/>
                  </a:lnTo>
                  <a:cubicBezTo>
                    <a:pt x="2190" y="1843"/>
                    <a:pt x="1937" y="1590"/>
                    <a:pt x="1937" y="1277"/>
                  </a:cubicBezTo>
                  <a:cubicBezTo>
                    <a:pt x="1937" y="967"/>
                    <a:pt x="2190" y="714"/>
                    <a:pt x="2503" y="714"/>
                  </a:cubicBezTo>
                  <a:close/>
                  <a:moveTo>
                    <a:pt x="6078" y="2452"/>
                  </a:moveTo>
                  <a:cubicBezTo>
                    <a:pt x="6391" y="2452"/>
                    <a:pt x="6644" y="2704"/>
                    <a:pt x="6644" y="3018"/>
                  </a:cubicBezTo>
                  <a:cubicBezTo>
                    <a:pt x="6644" y="3328"/>
                    <a:pt x="6391" y="3581"/>
                    <a:pt x="6078" y="3581"/>
                  </a:cubicBezTo>
                  <a:lnTo>
                    <a:pt x="1449" y="3581"/>
                  </a:lnTo>
                  <a:cubicBezTo>
                    <a:pt x="1136" y="3581"/>
                    <a:pt x="883" y="3328"/>
                    <a:pt x="883" y="3018"/>
                  </a:cubicBezTo>
                  <a:cubicBezTo>
                    <a:pt x="883" y="2704"/>
                    <a:pt x="1136" y="2452"/>
                    <a:pt x="1449" y="2452"/>
                  </a:cubicBezTo>
                  <a:close/>
                  <a:moveTo>
                    <a:pt x="1" y="0"/>
                  </a:moveTo>
                  <a:lnTo>
                    <a:pt x="1" y="4294"/>
                  </a:lnTo>
                  <a:lnTo>
                    <a:pt x="7228" y="4294"/>
                  </a:lnTo>
                  <a:lnTo>
                    <a:pt x="7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6" name="Google Shape;224;p19">
              <a:extLst>
                <a:ext uri="{FF2B5EF4-FFF2-40B4-BE49-F238E27FC236}">
                  <a16:creationId xmlns:a16="http://schemas.microsoft.com/office/drawing/2014/main" id="{3C65AF9A-AD75-56B4-EDC8-365CA6186881}"/>
                </a:ext>
              </a:extLst>
            </p:cNvPr>
            <p:cNvSpPr/>
            <p:nvPr/>
          </p:nvSpPr>
          <p:spPr>
            <a:xfrm>
              <a:off x="2682350" y="2725700"/>
              <a:ext cx="473775" cy="354150"/>
            </a:xfrm>
            <a:custGeom>
              <a:avLst/>
              <a:gdLst/>
              <a:ahLst/>
              <a:cxnLst/>
              <a:rect l="l" t="t" r="r" b="b"/>
              <a:pathLst>
                <a:path w="18951" h="14166" extrusionOk="0">
                  <a:moveTo>
                    <a:pt x="13503" y="3566"/>
                  </a:moveTo>
                  <a:cubicBezTo>
                    <a:pt x="13816" y="3566"/>
                    <a:pt x="14069" y="3819"/>
                    <a:pt x="14069" y="4129"/>
                  </a:cubicBezTo>
                  <a:lnTo>
                    <a:pt x="14069" y="9556"/>
                  </a:lnTo>
                  <a:cubicBezTo>
                    <a:pt x="14069" y="9866"/>
                    <a:pt x="13816" y="10119"/>
                    <a:pt x="13503" y="10119"/>
                  </a:cubicBezTo>
                  <a:lnTo>
                    <a:pt x="5147" y="10119"/>
                  </a:lnTo>
                  <a:cubicBezTo>
                    <a:pt x="4834" y="10119"/>
                    <a:pt x="4584" y="9866"/>
                    <a:pt x="4584" y="9556"/>
                  </a:cubicBezTo>
                  <a:lnTo>
                    <a:pt x="4584" y="4129"/>
                  </a:lnTo>
                  <a:cubicBezTo>
                    <a:pt x="4584" y="3819"/>
                    <a:pt x="4834" y="3566"/>
                    <a:pt x="5147" y="3566"/>
                  </a:cubicBezTo>
                  <a:close/>
                  <a:moveTo>
                    <a:pt x="3936" y="1"/>
                  </a:moveTo>
                  <a:lnTo>
                    <a:pt x="3936" y="2127"/>
                  </a:lnTo>
                  <a:cubicBezTo>
                    <a:pt x="3933" y="3199"/>
                    <a:pt x="3066" y="4069"/>
                    <a:pt x="1991" y="4069"/>
                  </a:cubicBezTo>
                  <a:lnTo>
                    <a:pt x="1" y="4069"/>
                  </a:lnTo>
                  <a:lnTo>
                    <a:pt x="1" y="10098"/>
                  </a:lnTo>
                  <a:lnTo>
                    <a:pt x="1991" y="10098"/>
                  </a:lnTo>
                  <a:cubicBezTo>
                    <a:pt x="3066" y="10101"/>
                    <a:pt x="3933" y="10968"/>
                    <a:pt x="3936" y="12043"/>
                  </a:cubicBezTo>
                  <a:lnTo>
                    <a:pt x="3936" y="14166"/>
                  </a:lnTo>
                  <a:lnTo>
                    <a:pt x="15015" y="14166"/>
                  </a:lnTo>
                  <a:lnTo>
                    <a:pt x="15015" y="12043"/>
                  </a:lnTo>
                  <a:cubicBezTo>
                    <a:pt x="15018" y="10968"/>
                    <a:pt x="15885" y="10101"/>
                    <a:pt x="16960" y="10098"/>
                  </a:cubicBezTo>
                  <a:lnTo>
                    <a:pt x="18950" y="10098"/>
                  </a:lnTo>
                  <a:lnTo>
                    <a:pt x="18950" y="4069"/>
                  </a:lnTo>
                  <a:lnTo>
                    <a:pt x="16960" y="4069"/>
                  </a:lnTo>
                  <a:cubicBezTo>
                    <a:pt x="15885" y="4069"/>
                    <a:pt x="15018" y="3199"/>
                    <a:pt x="15015" y="2127"/>
                  </a:cubicBezTo>
                  <a:lnTo>
                    <a:pt x="1501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7" name="Google Shape;225;p19">
              <a:extLst>
                <a:ext uri="{FF2B5EF4-FFF2-40B4-BE49-F238E27FC236}">
                  <a16:creationId xmlns:a16="http://schemas.microsoft.com/office/drawing/2014/main" id="{5C31623E-8626-6FD2-CE99-20ED1E655BD9}"/>
                </a:ext>
              </a:extLst>
            </p:cNvPr>
            <p:cNvSpPr/>
            <p:nvPr/>
          </p:nvSpPr>
          <p:spPr>
            <a:xfrm>
              <a:off x="3085925" y="300635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817" y="1"/>
                  </a:moveTo>
                  <a:cubicBezTo>
                    <a:pt x="365" y="4"/>
                    <a:pt x="1" y="365"/>
                    <a:pt x="1" y="817"/>
                  </a:cubicBezTo>
                  <a:lnTo>
                    <a:pt x="1" y="2940"/>
                  </a:lnTo>
                  <a:lnTo>
                    <a:pt x="1678" y="2940"/>
                  </a:lnTo>
                  <a:cubicBezTo>
                    <a:pt x="2301" y="2940"/>
                    <a:pt x="2807" y="2434"/>
                    <a:pt x="2807" y="1811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8" name="Google Shape;226;p19">
              <a:extLst>
                <a:ext uri="{FF2B5EF4-FFF2-40B4-BE49-F238E27FC236}">
                  <a16:creationId xmlns:a16="http://schemas.microsoft.com/office/drawing/2014/main" id="{4CD7DEDC-BC9E-EA44-631C-3AB159EB5A25}"/>
                </a:ext>
              </a:extLst>
            </p:cNvPr>
            <p:cNvSpPr/>
            <p:nvPr/>
          </p:nvSpPr>
          <p:spPr>
            <a:xfrm>
              <a:off x="2825450" y="2643425"/>
              <a:ext cx="187550" cy="54075"/>
            </a:xfrm>
            <a:custGeom>
              <a:avLst/>
              <a:gdLst/>
              <a:ahLst/>
              <a:cxnLst/>
              <a:rect l="l" t="t" r="r" b="b"/>
              <a:pathLst>
                <a:path w="7502" h="2163" extrusionOk="0">
                  <a:moveTo>
                    <a:pt x="1862" y="1"/>
                  </a:moveTo>
                  <a:cubicBezTo>
                    <a:pt x="835" y="4"/>
                    <a:pt x="1" y="835"/>
                    <a:pt x="1" y="1861"/>
                  </a:cubicBezTo>
                  <a:lnTo>
                    <a:pt x="1" y="2163"/>
                  </a:lnTo>
                  <a:lnTo>
                    <a:pt x="1130" y="2163"/>
                  </a:lnTo>
                  <a:lnTo>
                    <a:pt x="1130" y="1861"/>
                  </a:lnTo>
                  <a:cubicBezTo>
                    <a:pt x="1130" y="1458"/>
                    <a:pt x="1458" y="1133"/>
                    <a:pt x="1862" y="1130"/>
                  </a:cubicBezTo>
                  <a:lnTo>
                    <a:pt x="5641" y="1130"/>
                  </a:lnTo>
                  <a:cubicBezTo>
                    <a:pt x="6044" y="1133"/>
                    <a:pt x="6373" y="1458"/>
                    <a:pt x="6373" y="1861"/>
                  </a:cubicBezTo>
                  <a:lnTo>
                    <a:pt x="6373" y="2163"/>
                  </a:lnTo>
                  <a:lnTo>
                    <a:pt x="7502" y="2163"/>
                  </a:lnTo>
                  <a:lnTo>
                    <a:pt x="7502" y="1861"/>
                  </a:lnTo>
                  <a:cubicBezTo>
                    <a:pt x="7502" y="835"/>
                    <a:pt x="6668" y="4"/>
                    <a:pt x="5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49" name="Google Shape;988;p31">
            <a:extLst>
              <a:ext uri="{FF2B5EF4-FFF2-40B4-BE49-F238E27FC236}">
                <a16:creationId xmlns:a16="http://schemas.microsoft.com/office/drawing/2014/main" id="{8E901358-AA95-DCAA-D73B-F7DA1719E8EF}"/>
              </a:ext>
            </a:extLst>
          </p:cNvPr>
          <p:cNvGrpSpPr/>
          <p:nvPr/>
        </p:nvGrpSpPr>
        <p:grpSpPr>
          <a:xfrm>
            <a:off x="6381991" y="4131201"/>
            <a:ext cx="597132" cy="550462"/>
            <a:chOff x="5049725" y="1435050"/>
            <a:chExt cx="486550" cy="481850"/>
          </a:xfrm>
          <a:solidFill>
            <a:schemeClr val="bg1"/>
          </a:solidFill>
        </p:grpSpPr>
        <p:sp>
          <p:nvSpPr>
            <p:cNvPr id="250" name="Google Shape;989;p31">
              <a:extLst>
                <a:ext uri="{FF2B5EF4-FFF2-40B4-BE49-F238E27FC236}">
                  <a16:creationId xmlns:a16="http://schemas.microsoft.com/office/drawing/2014/main" id="{67A2A1D1-39C4-6DAF-1336-DBA1005E4F26}"/>
                </a:ext>
              </a:extLst>
            </p:cNvPr>
            <p:cNvSpPr/>
            <p:nvPr/>
          </p:nvSpPr>
          <p:spPr>
            <a:xfrm>
              <a:off x="5136300" y="1519775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1" name="Google Shape;990;p31">
              <a:extLst>
                <a:ext uri="{FF2B5EF4-FFF2-40B4-BE49-F238E27FC236}">
                  <a16:creationId xmlns:a16="http://schemas.microsoft.com/office/drawing/2014/main" id="{BF4356A9-7589-CA34-3AFC-BE7AE4338085}"/>
                </a:ext>
              </a:extLst>
            </p:cNvPr>
            <p:cNvSpPr/>
            <p:nvPr/>
          </p:nvSpPr>
          <p:spPr>
            <a:xfrm>
              <a:off x="5184925" y="157625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2" name="Google Shape;991;p31">
              <a:extLst>
                <a:ext uri="{FF2B5EF4-FFF2-40B4-BE49-F238E27FC236}">
                  <a16:creationId xmlns:a16="http://schemas.microsoft.com/office/drawing/2014/main" id="{A2F7214B-C0BA-7952-C408-D2CAFE915E75}"/>
                </a:ext>
              </a:extLst>
            </p:cNvPr>
            <p:cNvSpPr/>
            <p:nvPr/>
          </p:nvSpPr>
          <p:spPr>
            <a:xfrm>
              <a:off x="5049725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3" name="Google Shape;992;p31">
              <a:extLst>
                <a:ext uri="{FF2B5EF4-FFF2-40B4-BE49-F238E27FC236}">
                  <a16:creationId xmlns:a16="http://schemas.microsoft.com/office/drawing/2014/main" id="{6E880DCB-3A1A-7042-D625-BD28835E7666}"/>
                </a:ext>
              </a:extLst>
            </p:cNvPr>
            <p:cNvSpPr/>
            <p:nvPr/>
          </p:nvSpPr>
          <p:spPr>
            <a:xfrm>
              <a:off x="5245825" y="1435050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54" name="Google Shape;1899;p45">
            <a:extLst>
              <a:ext uri="{FF2B5EF4-FFF2-40B4-BE49-F238E27FC236}">
                <a16:creationId xmlns:a16="http://schemas.microsoft.com/office/drawing/2014/main" id="{04E734AB-44D2-CE6C-DE56-1F8BE9FDDEA8}"/>
              </a:ext>
            </a:extLst>
          </p:cNvPr>
          <p:cNvSpPr/>
          <p:nvPr/>
        </p:nvSpPr>
        <p:spPr>
          <a:xfrm>
            <a:off x="8759395" y="4022500"/>
            <a:ext cx="631163" cy="657985"/>
          </a:xfrm>
          <a:custGeom>
            <a:avLst/>
            <a:gdLst/>
            <a:ahLst/>
            <a:cxnLst/>
            <a:rect l="l" t="t" r="r" b="b"/>
            <a:pathLst>
              <a:path w="6606" h="6606" extrusionOk="0">
                <a:moveTo>
                  <a:pt x="3293" y="1706"/>
                </a:moveTo>
                <a:cubicBezTo>
                  <a:pt x="4117" y="1706"/>
                  <a:pt x="4906" y="2345"/>
                  <a:pt x="4906" y="3303"/>
                </a:cubicBezTo>
                <a:cubicBezTo>
                  <a:pt x="4906" y="4185"/>
                  <a:pt x="4186" y="4872"/>
                  <a:pt x="3336" y="4872"/>
                </a:cubicBezTo>
                <a:cubicBezTo>
                  <a:pt x="1897" y="4872"/>
                  <a:pt x="1211" y="3172"/>
                  <a:pt x="2192" y="2158"/>
                </a:cubicBezTo>
                <a:cubicBezTo>
                  <a:pt x="2515" y="1846"/>
                  <a:pt x="2908" y="1706"/>
                  <a:pt x="3293" y="1706"/>
                </a:cubicBezTo>
                <a:close/>
                <a:moveTo>
                  <a:pt x="2584" y="0"/>
                </a:moveTo>
                <a:lnTo>
                  <a:pt x="2584" y="720"/>
                </a:lnTo>
                <a:cubicBezTo>
                  <a:pt x="2388" y="785"/>
                  <a:pt x="2159" y="883"/>
                  <a:pt x="1963" y="981"/>
                </a:cubicBezTo>
                <a:lnTo>
                  <a:pt x="1440" y="458"/>
                </a:lnTo>
                <a:lnTo>
                  <a:pt x="459" y="1439"/>
                </a:lnTo>
                <a:lnTo>
                  <a:pt x="982" y="1962"/>
                </a:lnTo>
                <a:cubicBezTo>
                  <a:pt x="884" y="2158"/>
                  <a:pt x="786" y="2387"/>
                  <a:pt x="720" y="2583"/>
                </a:cubicBezTo>
                <a:lnTo>
                  <a:pt x="1" y="2583"/>
                </a:lnTo>
                <a:lnTo>
                  <a:pt x="1" y="3989"/>
                </a:lnTo>
                <a:lnTo>
                  <a:pt x="720" y="3989"/>
                </a:lnTo>
                <a:cubicBezTo>
                  <a:pt x="786" y="4218"/>
                  <a:pt x="884" y="4414"/>
                  <a:pt x="982" y="4611"/>
                </a:cubicBezTo>
                <a:lnTo>
                  <a:pt x="459" y="5134"/>
                </a:lnTo>
                <a:lnTo>
                  <a:pt x="1440" y="6115"/>
                </a:lnTo>
                <a:lnTo>
                  <a:pt x="1963" y="5592"/>
                </a:lnTo>
                <a:cubicBezTo>
                  <a:pt x="2159" y="5722"/>
                  <a:pt x="2388" y="5788"/>
                  <a:pt x="2584" y="5853"/>
                </a:cubicBezTo>
                <a:lnTo>
                  <a:pt x="2584" y="6605"/>
                </a:lnTo>
                <a:lnTo>
                  <a:pt x="3990" y="6605"/>
                </a:lnTo>
                <a:lnTo>
                  <a:pt x="3990" y="5853"/>
                </a:lnTo>
                <a:cubicBezTo>
                  <a:pt x="4219" y="5788"/>
                  <a:pt x="4415" y="5722"/>
                  <a:pt x="4611" y="5592"/>
                </a:cubicBezTo>
                <a:lnTo>
                  <a:pt x="5135" y="6115"/>
                </a:lnTo>
                <a:lnTo>
                  <a:pt x="6116" y="5134"/>
                </a:lnTo>
                <a:lnTo>
                  <a:pt x="5592" y="4611"/>
                </a:lnTo>
                <a:cubicBezTo>
                  <a:pt x="5723" y="4414"/>
                  <a:pt x="5789" y="4218"/>
                  <a:pt x="5854" y="3989"/>
                </a:cubicBezTo>
                <a:lnTo>
                  <a:pt x="6606" y="3989"/>
                </a:lnTo>
                <a:lnTo>
                  <a:pt x="6606" y="2583"/>
                </a:lnTo>
                <a:lnTo>
                  <a:pt x="5854" y="2583"/>
                </a:lnTo>
                <a:cubicBezTo>
                  <a:pt x="5789" y="2387"/>
                  <a:pt x="5723" y="2158"/>
                  <a:pt x="5592" y="1962"/>
                </a:cubicBezTo>
                <a:lnTo>
                  <a:pt x="6116" y="1439"/>
                </a:lnTo>
                <a:lnTo>
                  <a:pt x="5135" y="458"/>
                </a:lnTo>
                <a:lnTo>
                  <a:pt x="4611" y="981"/>
                </a:lnTo>
                <a:cubicBezTo>
                  <a:pt x="4415" y="883"/>
                  <a:pt x="4219" y="785"/>
                  <a:pt x="3990" y="720"/>
                </a:cubicBezTo>
                <a:lnTo>
                  <a:pt x="399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5990E8E-8162-47E0-8202-A0AF5961A456}"/>
              </a:ext>
            </a:extLst>
          </p:cNvPr>
          <p:cNvSpPr txBox="1"/>
          <p:nvPr/>
        </p:nvSpPr>
        <p:spPr>
          <a:xfrm>
            <a:off x="-21753" y="565379"/>
            <a:ext cx="2962177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rPr>
              <a:t>Opportunities</a:t>
            </a:r>
            <a:endParaRPr kumimoji="0" lang="en-GB" sz="3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charset="0"/>
              <a:ea typeface="Roboto" panose="02000000000000000000" charset="0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BABA532-147A-4F99-803B-35E5145450DD}"/>
              </a:ext>
            </a:extLst>
          </p:cNvPr>
          <p:cNvGrpSpPr/>
          <p:nvPr/>
        </p:nvGrpSpPr>
        <p:grpSpPr>
          <a:xfrm>
            <a:off x="-21752" y="3172572"/>
            <a:ext cx="2802714" cy="1058958"/>
            <a:chOff x="127872" y="3185967"/>
            <a:chExt cx="2802714" cy="105895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06F3AF7-6F78-410C-927D-84FC222E51C1}"/>
                </a:ext>
              </a:extLst>
            </p:cNvPr>
            <p:cNvSpPr txBox="1"/>
            <p:nvPr/>
          </p:nvSpPr>
          <p:spPr>
            <a:xfrm>
              <a:off x="127872" y="3185967"/>
              <a:ext cx="2802714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charset="0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Energy efficiency;</a:t>
              </a:r>
            </a:p>
            <a:p>
              <a:pPr marL="342900" marR="0" lvl="0" indent="-34290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en-US" sz="2000" dirty="0">
                  <a:solidFill>
                    <a:srgbClr val="FFFFFF"/>
                  </a:solidFill>
                  <a:latin typeface="Roboto" panose="02000000000000000000" charset="0"/>
                  <a:ea typeface="Roboto" panose="02000000000000000000" charset="0"/>
                </a:rPr>
                <a:t>Industrial 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charset="0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 </a:t>
              </a:r>
            </a:p>
            <a:p>
              <a:pPr marL="342900" marR="0" lvl="0" indent="-34290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en-US" sz="2000" dirty="0">
                  <a:solidFill>
                    <a:srgbClr val="FFFFFF"/>
                  </a:solidFill>
                  <a:latin typeface="Roboto" panose="02000000000000000000" charset="0"/>
                  <a:ea typeface="Roboto" panose="02000000000000000000" charset="0"/>
                </a:rPr>
                <a:t>Large power Uses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DA0E4BA-BCED-4B87-83F3-6FD739FDE77A}"/>
                </a:ext>
              </a:extLst>
            </p:cNvPr>
            <p:cNvCxnSpPr/>
            <p:nvPr/>
          </p:nvCxnSpPr>
          <p:spPr>
            <a:xfrm>
              <a:off x="456620" y="3254829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6DADCF9-884C-4D74-BE6A-9D182474FD52}"/>
                </a:ext>
              </a:extLst>
            </p:cNvPr>
            <p:cNvCxnSpPr/>
            <p:nvPr/>
          </p:nvCxnSpPr>
          <p:spPr>
            <a:xfrm>
              <a:off x="464535" y="4244925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7E9BA9B-8E32-470E-BBEC-6A65284DB7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7088" y="59779"/>
            <a:ext cx="8758625" cy="673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652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>
          <a:extLst>
            <a:ext uri="{FF2B5EF4-FFF2-40B4-BE49-F238E27FC236}">
              <a16:creationId xmlns:a16="http://schemas.microsoft.com/office/drawing/2014/main" id="{80C8D850-C447-5808-566C-20E087898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1EFE8E1-B150-8FEC-DED7-1CC4E0A50AD7}"/>
              </a:ext>
            </a:extLst>
          </p:cNvPr>
          <p:cNvGrpSpPr/>
          <p:nvPr/>
        </p:nvGrpSpPr>
        <p:grpSpPr>
          <a:xfrm>
            <a:off x="-21753" y="0"/>
            <a:ext cx="3233056" cy="6864083"/>
            <a:chOff x="1" y="0"/>
            <a:chExt cx="3233056" cy="686408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57E1C39-D878-D8DB-2AA5-432A1E858241}"/>
                </a:ext>
              </a:extLst>
            </p:cNvPr>
            <p:cNvSpPr/>
            <p:nvPr/>
          </p:nvSpPr>
          <p:spPr>
            <a:xfrm>
              <a:off x="1" y="0"/>
              <a:ext cx="2808513" cy="68640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264C7EA-3CEE-4714-6AE3-9DABD246B839}"/>
                </a:ext>
              </a:extLst>
            </p:cNvPr>
            <p:cNvSpPr/>
            <p:nvPr/>
          </p:nvSpPr>
          <p:spPr>
            <a:xfrm>
              <a:off x="2808514" y="5"/>
              <a:ext cx="424543" cy="6857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</p:grpSp>
      <p:grpSp>
        <p:nvGrpSpPr>
          <p:cNvPr id="138" name="Google Shape;339;p18">
            <a:extLst>
              <a:ext uri="{FF2B5EF4-FFF2-40B4-BE49-F238E27FC236}">
                <a16:creationId xmlns:a16="http://schemas.microsoft.com/office/drawing/2014/main" id="{9C19EE5F-3176-D145-2718-421041DF3F64}"/>
              </a:ext>
            </a:extLst>
          </p:cNvPr>
          <p:cNvGrpSpPr/>
          <p:nvPr/>
        </p:nvGrpSpPr>
        <p:grpSpPr>
          <a:xfrm>
            <a:off x="4095844" y="2357620"/>
            <a:ext cx="516920" cy="438210"/>
            <a:chOff x="4201901" y="-2078938"/>
            <a:chExt cx="822775" cy="727650"/>
          </a:xfrm>
        </p:grpSpPr>
        <p:sp>
          <p:nvSpPr>
            <p:cNvPr id="139" name="Google Shape;340;p18">
              <a:extLst>
                <a:ext uri="{FF2B5EF4-FFF2-40B4-BE49-F238E27FC236}">
                  <a16:creationId xmlns:a16="http://schemas.microsoft.com/office/drawing/2014/main" id="{78FBE71B-34F6-77AE-3EC5-A95001C9E15A}"/>
                </a:ext>
              </a:extLst>
            </p:cNvPr>
            <p:cNvSpPr/>
            <p:nvPr/>
          </p:nvSpPr>
          <p:spPr>
            <a:xfrm>
              <a:off x="4584001" y="-1692788"/>
              <a:ext cx="58575" cy="135000"/>
            </a:xfrm>
            <a:custGeom>
              <a:avLst/>
              <a:gdLst/>
              <a:ahLst/>
              <a:cxnLst/>
              <a:rect l="l" t="t" r="r" b="b"/>
              <a:pathLst>
                <a:path w="2343" h="5400" extrusionOk="0">
                  <a:moveTo>
                    <a:pt x="1" y="1"/>
                  </a:moveTo>
                  <a:lnTo>
                    <a:pt x="1" y="4846"/>
                  </a:lnTo>
                  <a:lnTo>
                    <a:pt x="1171" y="5399"/>
                  </a:lnTo>
                  <a:lnTo>
                    <a:pt x="2342" y="4846"/>
                  </a:lnTo>
                  <a:lnTo>
                    <a:pt x="23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0" name="Google Shape;341;p18">
              <a:extLst>
                <a:ext uri="{FF2B5EF4-FFF2-40B4-BE49-F238E27FC236}">
                  <a16:creationId xmlns:a16="http://schemas.microsoft.com/office/drawing/2014/main" id="{8782E713-15DD-47FA-88F9-048AB8DCE8C3}"/>
                </a:ext>
              </a:extLst>
            </p:cNvPr>
            <p:cNvSpPr/>
            <p:nvPr/>
          </p:nvSpPr>
          <p:spPr>
            <a:xfrm>
              <a:off x="4201901" y="-1741563"/>
              <a:ext cx="822775" cy="390275"/>
            </a:xfrm>
            <a:custGeom>
              <a:avLst/>
              <a:gdLst/>
              <a:ahLst/>
              <a:cxnLst/>
              <a:rect l="l" t="t" r="r" b="b"/>
              <a:pathLst>
                <a:path w="32911" h="15611" extrusionOk="0">
                  <a:moveTo>
                    <a:pt x="0" y="1"/>
                  </a:moveTo>
                  <a:lnTo>
                    <a:pt x="0" y="15610"/>
                  </a:lnTo>
                  <a:lnTo>
                    <a:pt x="32910" y="15610"/>
                  </a:lnTo>
                  <a:lnTo>
                    <a:pt x="32910" y="1"/>
                  </a:lnTo>
                  <a:lnTo>
                    <a:pt x="19577" y="5074"/>
                  </a:lnTo>
                  <a:lnTo>
                    <a:pt x="19577" y="8033"/>
                  </a:lnTo>
                  <a:lnTo>
                    <a:pt x="16455" y="9464"/>
                  </a:lnTo>
                  <a:lnTo>
                    <a:pt x="13333" y="8033"/>
                  </a:lnTo>
                  <a:lnTo>
                    <a:pt x="13333" y="507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1" name="Google Shape;342;p18">
              <a:extLst>
                <a:ext uri="{FF2B5EF4-FFF2-40B4-BE49-F238E27FC236}">
                  <a16:creationId xmlns:a16="http://schemas.microsoft.com/office/drawing/2014/main" id="{BC7A3121-A34C-4A2F-D776-C4B4614EA52E}"/>
                </a:ext>
              </a:extLst>
            </p:cNvPr>
            <p:cNvSpPr/>
            <p:nvPr/>
          </p:nvSpPr>
          <p:spPr>
            <a:xfrm>
              <a:off x="4201901" y="-2078938"/>
              <a:ext cx="822775" cy="412200"/>
            </a:xfrm>
            <a:custGeom>
              <a:avLst/>
              <a:gdLst/>
              <a:ahLst/>
              <a:cxnLst/>
              <a:rect l="l" t="t" r="r" b="b"/>
              <a:pathLst>
                <a:path w="32911" h="16488" extrusionOk="0">
                  <a:moveTo>
                    <a:pt x="20325" y="1951"/>
                  </a:moveTo>
                  <a:lnTo>
                    <a:pt x="20325" y="4423"/>
                  </a:lnTo>
                  <a:lnTo>
                    <a:pt x="12585" y="4423"/>
                  </a:lnTo>
                  <a:lnTo>
                    <a:pt x="12585" y="1951"/>
                  </a:lnTo>
                  <a:close/>
                  <a:moveTo>
                    <a:pt x="10667" y="0"/>
                  </a:moveTo>
                  <a:lnTo>
                    <a:pt x="10667" y="4423"/>
                  </a:lnTo>
                  <a:lnTo>
                    <a:pt x="0" y="4423"/>
                  </a:lnTo>
                  <a:lnTo>
                    <a:pt x="0" y="11415"/>
                  </a:lnTo>
                  <a:lnTo>
                    <a:pt x="13366" y="16488"/>
                  </a:lnTo>
                  <a:lnTo>
                    <a:pt x="13366" y="13496"/>
                  </a:lnTo>
                  <a:lnTo>
                    <a:pt x="19577" y="13496"/>
                  </a:lnTo>
                  <a:lnTo>
                    <a:pt x="19577" y="16488"/>
                  </a:lnTo>
                  <a:lnTo>
                    <a:pt x="32910" y="11415"/>
                  </a:lnTo>
                  <a:lnTo>
                    <a:pt x="32910" y="4423"/>
                  </a:lnTo>
                  <a:lnTo>
                    <a:pt x="22276" y="4423"/>
                  </a:lnTo>
                  <a:lnTo>
                    <a:pt x="22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0" name="Google Shape;1070;p35">
            <a:extLst>
              <a:ext uri="{FF2B5EF4-FFF2-40B4-BE49-F238E27FC236}">
                <a16:creationId xmlns:a16="http://schemas.microsoft.com/office/drawing/2014/main" id="{9197F710-2B2E-8EE0-9972-9D96DBB77304}"/>
              </a:ext>
            </a:extLst>
          </p:cNvPr>
          <p:cNvGrpSpPr/>
          <p:nvPr/>
        </p:nvGrpSpPr>
        <p:grpSpPr>
          <a:xfrm>
            <a:off x="8790300" y="2033153"/>
            <a:ext cx="601965" cy="492807"/>
            <a:chOff x="1147105" y="3304887"/>
            <a:chExt cx="412742" cy="411998"/>
          </a:xfrm>
        </p:grpSpPr>
        <p:sp>
          <p:nvSpPr>
            <p:cNvPr id="221" name="Google Shape;1071;p35">
              <a:extLst>
                <a:ext uri="{FF2B5EF4-FFF2-40B4-BE49-F238E27FC236}">
                  <a16:creationId xmlns:a16="http://schemas.microsoft.com/office/drawing/2014/main" id="{FB5048B7-CCCF-CAD0-C8EA-8241793A9627}"/>
                </a:ext>
              </a:extLst>
            </p:cNvPr>
            <p:cNvSpPr/>
            <p:nvPr/>
          </p:nvSpPr>
          <p:spPr>
            <a:xfrm>
              <a:off x="1147105" y="3304887"/>
              <a:ext cx="412742" cy="411998"/>
            </a:xfrm>
            <a:custGeom>
              <a:avLst/>
              <a:gdLst/>
              <a:ahLst/>
              <a:cxnLst/>
              <a:rect l="l" t="t" r="r" b="b"/>
              <a:pathLst>
                <a:path w="5076" h="5067" extrusionOk="0">
                  <a:moveTo>
                    <a:pt x="3003" y="297"/>
                  </a:moveTo>
                  <a:cubicBezTo>
                    <a:pt x="3031" y="297"/>
                    <a:pt x="3067" y="302"/>
                    <a:pt x="3103" y="338"/>
                  </a:cubicBezTo>
                  <a:lnTo>
                    <a:pt x="3529" y="754"/>
                  </a:lnTo>
                  <a:cubicBezTo>
                    <a:pt x="3569" y="804"/>
                    <a:pt x="3569" y="853"/>
                    <a:pt x="3569" y="893"/>
                  </a:cubicBezTo>
                  <a:lnTo>
                    <a:pt x="2974" y="893"/>
                  </a:lnTo>
                  <a:lnTo>
                    <a:pt x="2974" y="298"/>
                  </a:lnTo>
                  <a:cubicBezTo>
                    <a:pt x="2982" y="298"/>
                    <a:pt x="2992" y="297"/>
                    <a:pt x="3003" y="297"/>
                  </a:cubicBezTo>
                  <a:close/>
                  <a:moveTo>
                    <a:pt x="4629" y="1760"/>
                  </a:moveTo>
                  <a:cubicBezTo>
                    <a:pt x="4667" y="1760"/>
                    <a:pt x="4704" y="1775"/>
                    <a:pt x="4729" y="1805"/>
                  </a:cubicBezTo>
                  <a:cubicBezTo>
                    <a:pt x="4788" y="1864"/>
                    <a:pt x="4788" y="1954"/>
                    <a:pt x="4729" y="2014"/>
                  </a:cubicBezTo>
                  <a:lnTo>
                    <a:pt x="4580" y="2162"/>
                  </a:lnTo>
                  <a:lnTo>
                    <a:pt x="4372" y="1954"/>
                  </a:lnTo>
                  <a:lnTo>
                    <a:pt x="4521" y="1805"/>
                  </a:lnTo>
                  <a:cubicBezTo>
                    <a:pt x="4550" y="1775"/>
                    <a:pt x="4590" y="1760"/>
                    <a:pt x="4629" y="1760"/>
                  </a:cubicBezTo>
                  <a:close/>
                  <a:moveTo>
                    <a:pt x="4164" y="2162"/>
                  </a:moveTo>
                  <a:lnTo>
                    <a:pt x="4372" y="2380"/>
                  </a:lnTo>
                  <a:lnTo>
                    <a:pt x="3658" y="3094"/>
                  </a:lnTo>
                  <a:lnTo>
                    <a:pt x="3450" y="2886"/>
                  </a:lnTo>
                  <a:cubicBezTo>
                    <a:pt x="3559" y="2767"/>
                    <a:pt x="4054" y="2271"/>
                    <a:pt x="4164" y="2162"/>
                  </a:cubicBezTo>
                  <a:close/>
                  <a:moveTo>
                    <a:pt x="3232" y="3094"/>
                  </a:moveTo>
                  <a:lnTo>
                    <a:pt x="3450" y="3302"/>
                  </a:lnTo>
                  <a:lnTo>
                    <a:pt x="3361" y="3382"/>
                  </a:lnTo>
                  <a:lnTo>
                    <a:pt x="3054" y="3490"/>
                  </a:lnTo>
                  <a:lnTo>
                    <a:pt x="3153" y="3173"/>
                  </a:lnTo>
                  <a:lnTo>
                    <a:pt x="3232" y="3094"/>
                  </a:lnTo>
                  <a:close/>
                  <a:moveTo>
                    <a:pt x="2677" y="298"/>
                  </a:moveTo>
                  <a:lnTo>
                    <a:pt x="2677" y="1042"/>
                  </a:lnTo>
                  <a:cubicBezTo>
                    <a:pt x="2677" y="1121"/>
                    <a:pt x="2746" y="1190"/>
                    <a:pt x="2825" y="1190"/>
                  </a:cubicBezTo>
                  <a:lnTo>
                    <a:pt x="3569" y="1190"/>
                  </a:lnTo>
                  <a:lnTo>
                    <a:pt x="3569" y="2340"/>
                  </a:lnTo>
                  <a:lnTo>
                    <a:pt x="3133" y="2776"/>
                  </a:lnTo>
                  <a:lnTo>
                    <a:pt x="2924" y="2985"/>
                  </a:lnTo>
                  <a:cubicBezTo>
                    <a:pt x="2905" y="3005"/>
                    <a:pt x="2895" y="3025"/>
                    <a:pt x="2885" y="3045"/>
                  </a:cubicBezTo>
                  <a:lnTo>
                    <a:pt x="2677" y="3679"/>
                  </a:lnTo>
                  <a:cubicBezTo>
                    <a:pt x="2657" y="3728"/>
                    <a:pt x="2667" y="3788"/>
                    <a:pt x="2706" y="3827"/>
                  </a:cubicBezTo>
                  <a:cubicBezTo>
                    <a:pt x="2736" y="3857"/>
                    <a:pt x="2778" y="3871"/>
                    <a:pt x="2823" y="3871"/>
                  </a:cubicBezTo>
                  <a:cubicBezTo>
                    <a:pt x="2837" y="3871"/>
                    <a:pt x="2851" y="3869"/>
                    <a:pt x="2865" y="3867"/>
                  </a:cubicBezTo>
                  <a:lnTo>
                    <a:pt x="3490" y="3649"/>
                  </a:lnTo>
                  <a:cubicBezTo>
                    <a:pt x="3519" y="3649"/>
                    <a:pt x="3539" y="3629"/>
                    <a:pt x="3549" y="3620"/>
                  </a:cubicBezTo>
                  <a:lnTo>
                    <a:pt x="3569" y="3600"/>
                  </a:lnTo>
                  <a:lnTo>
                    <a:pt x="3569" y="4620"/>
                  </a:lnTo>
                  <a:cubicBezTo>
                    <a:pt x="3569" y="4700"/>
                    <a:pt x="3499" y="4769"/>
                    <a:pt x="3420" y="4769"/>
                  </a:cubicBezTo>
                  <a:lnTo>
                    <a:pt x="446" y="4769"/>
                  </a:lnTo>
                  <a:cubicBezTo>
                    <a:pt x="367" y="4769"/>
                    <a:pt x="298" y="4700"/>
                    <a:pt x="298" y="4620"/>
                  </a:cubicBezTo>
                  <a:lnTo>
                    <a:pt x="298" y="447"/>
                  </a:lnTo>
                  <a:cubicBezTo>
                    <a:pt x="298" y="358"/>
                    <a:pt x="367" y="298"/>
                    <a:pt x="446" y="298"/>
                  </a:cubicBezTo>
                  <a:close/>
                  <a:moveTo>
                    <a:pt x="446" y="1"/>
                  </a:moveTo>
                  <a:cubicBezTo>
                    <a:pt x="208" y="1"/>
                    <a:pt x="0" y="199"/>
                    <a:pt x="0" y="447"/>
                  </a:cubicBezTo>
                  <a:lnTo>
                    <a:pt x="0" y="4620"/>
                  </a:lnTo>
                  <a:cubicBezTo>
                    <a:pt x="0" y="4869"/>
                    <a:pt x="208" y="5067"/>
                    <a:pt x="446" y="5067"/>
                  </a:cubicBezTo>
                  <a:lnTo>
                    <a:pt x="3420" y="5067"/>
                  </a:lnTo>
                  <a:cubicBezTo>
                    <a:pt x="3668" y="5067"/>
                    <a:pt x="3866" y="4869"/>
                    <a:pt x="3866" y="4620"/>
                  </a:cubicBezTo>
                  <a:lnTo>
                    <a:pt x="3866" y="3302"/>
                  </a:lnTo>
                  <a:lnTo>
                    <a:pt x="4947" y="2221"/>
                  </a:lnTo>
                  <a:cubicBezTo>
                    <a:pt x="5026" y="2133"/>
                    <a:pt x="5076" y="2023"/>
                    <a:pt x="5076" y="1904"/>
                  </a:cubicBezTo>
                  <a:cubicBezTo>
                    <a:pt x="5076" y="1795"/>
                    <a:pt x="5026" y="1677"/>
                    <a:pt x="4947" y="1597"/>
                  </a:cubicBezTo>
                  <a:cubicBezTo>
                    <a:pt x="4857" y="1508"/>
                    <a:pt x="4743" y="1463"/>
                    <a:pt x="4629" y="1463"/>
                  </a:cubicBezTo>
                  <a:cubicBezTo>
                    <a:pt x="4515" y="1463"/>
                    <a:pt x="4401" y="1508"/>
                    <a:pt x="4312" y="1597"/>
                  </a:cubicBezTo>
                  <a:lnTo>
                    <a:pt x="3866" y="2043"/>
                  </a:lnTo>
                  <a:lnTo>
                    <a:pt x="3866" y="864"/>
                  </a:lnTo>
                  <a:cubicBezTo>
                    <a:pt x="3866" y="745"/>
                    <a:pt x="3817" y="635"/>
                    <a:pt x="3737" y="546"/>
                  </a:cubicBezTo>
                  <a:lnTo>
                    <a:pt x="3311" y="130"/>
                  </a:lnTo>
                  <a:cubicBezTo>
                    <a:pt x="3232" y="40"/>
                    <a:pt x="3123" y="1"/>
                    <a:pt x="30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2" name="Google Shape;1072;p35">
              <a:extLst>
                <a:ext uri="{FF2B5EF4-FFF2-40B4-BE49-F238E27FC236}">
                  <a16:creationId xmlns:a16="http://schemas.microsoft.com/office/drawing/2014/main" id="{B7BDAC74-D401-99FD-23B1-58B5B3115B61}"/>
                </a:ext>
              </a:extLst>
            </p:cNvPr>
            <p:cNvSpPr/>
            <p:nvPr/>
          </p:nvSpPr>
          <p:spPr>
            <a:xfrm>
              <a:off x="1211392" y="3425796"/>
              <a:ext cx="193524" cy="24312"/>
            </a:xfrm>
            <a:custGeom>
              <a:avLst/>
              <a:gdLst/>
              <a:ahLst/>
              <a:cxnLst/>
              <a:rect l="l" t="t" r="r" b="b"/>
              <a:pathLst>
                <a:path w="2380" h="299" extrusionOk="0">
                  <a:moveTo>
                    <a:pt x="148" y="1"/>
                  </a:moveTo>
                  <a:cubicBezTo>
                    <a:pt x="69" y="1"/>
                    <a:pt x="0" y="60"/>
                    <a:pt x="0" y="150"/>
                  </a:cubicBezTo>
                  <a:cubicBezTo>
                    <a:pt x="0" y="229"/>
                    <a:pt x="69" y="298"/>
                    <a:pt x="148" y="298"/>
                  </a:cubicBezTo>
                  <a:lnTo>
                    <a:pt x="2230" y="298"/>
                  </a:lnTo>
                  <a:cubicBezTo>
                    <a:pt x="2310" y="298"/>
                    <a:pt x="2379" y="229"/>
                    <a:pt x="2379" y="150"/>
                  </a:cubicBezTo>
                  <a:cubicBezTo>
                    <a:pt x="2379" y="60"/>
                    <a:pt x="2310" y="1"/>
                    <a:pt x="22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3" name="Google Shape;1073;p35">
              <a:extLst>
                <a:ext uri="{FF2B5EF4-FFF2-40B4-BE49-F238E27FC236}">
                  <a16:creationId xmlns:a16="http://schemas.microsoft.com/office/drawing/2014/main" id="{D4E6A692-C65F-7509-C4CA-30B0F64DAF82}"/>
                </a:ext>
              </a:extLst>
            </p:cNvPr>
            <p:cNvSpPr/>
            <p:nvPr/>
          </p:nvSpPr>
          <p:spPr>
            <a:xfrm>
              <a:off x="1211392" y="3473444"/>
              <a:ext cx="145143" cy="24230"/>
            </a:xfrm>
            <a:custGeom>
              <a:avLst/>
              <a:gdLst/>
              <a:ahLst/>
              <a:cxnLst/>
              <a:rect l="l" t="t" r="r" b="b"/>
              <a:pathLst>
                <a:path w="1785" h="298" extrusionOk="0">
                  <a:moveTo>
                    <a:pt x="148" y="0"/>
                  </a:moveTo>
                  <a:cubicBezTo>
                    <a:pt x="69" y="0"/>
                    <a:pt x="0" y="69"/>
                    <a:pt x="0" y="148"/>
                  </a:cubicBezTo>
                  <a:cubicBezTo>
                    <a:pt x="0" y="238"/>
                    <a:pt x="69" y="297"/>
                    <a:pt x="148" y="297"/>
                  </a:cubicBezTo>
                  <a:lnTo>
                    <a:pt x="1635" y="297"/>
                  </a:lnTo>
                  <a:cubicBezTo>
                    <a:pt x="1715" y="297"/>
                    <a:pt x="1785" y="238"/>
                    <a:pt x="1785" y="148"/>
                  </a:cubicBezTo>
                  <a:cubicBezTo>
                    <a:pt x="1785" y="69"/>
                    <a:pt x="1715" y="0"/>
                    <a:pt x="1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4" name="Google Shape;1074;p35">
              <a:extLst>
                <a:ext uri="{FF2B5EF4-FFF2-40B4-BE49-F238E27FC236}">
                  <a16:creationId xmlns:a16="http://schemas.microsoft.com/office/drawing/2014/main" id="{1C23E544-5C4E-0EF7-27F3-AB9F5822F648}"/>
                </a:ext>
              </a:extLst>
            </p:cNvPr>
            <p:cNvSpPr/>
            <p:nvPr/>
          </p:nvSpPr>
          <p:spPr>
            <a:xfrm>
              <a:off x="1211392" y="352174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5" name="Google Shape;1075;p35">
              <a:extLst>
                <a:ext uri="{FF2B5EF4-FFF2-40B4-BE49-F238E27FC236}">
                  <a16:creationId xmlns:a16="http://schemas.microsoft.com/office/drawing/2014/main" id="{D76C69C7-6B02-5B97-5B23-C59016F5CC2E}"/>
                </a:ext>
              </a:extLst>
            </p:cNvPr>
            <p:cNvSpPr/>
            <p:nvPr/>
          </p:nvSpPr>
          <p:spPr>
            <a:xfrm>
              <a:off x="1211392" y="357012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6" name="Google Shape;1076;p35">
              <a:extLst>
                <a:ext uri="{FF2B5EF4-FFF2-40B4-BE49-F238E27FC236}">
                  <a16:creationId xmlns:a16="http://schemas.microsoft.com/office/drawing/2014/main" id="{D9404FAD-815D-DB68-E1B0-7D7EBC516049}"/>
                </a:ext>
              </a:extLst>
            </p:cNvPr>
            <p:cNvSpPr/>
            <p:nvPr/>
          </p:nvSpPr>
          <p:spPr>
            <a:xfrm>
              <a:off x="1308071" y="3644277"/>
              <a:ext cx="96843" cy="24312"/>
            </a:xfrm>
            <a:custGeom>
              <a:avLst/>
              <a:gdLst/>
              <a:ahLst/>
              <a:cxnLst/>
              <a:rect l="l" t="t" r="r" b="b"/>
              <a:pathLst>
                <a:path w="1191" h="299" extrusionOk="0">
                  <a:moveTo>
                    <a:pt x="149" y="1"/>
                  </a:moveTo>
                  <a:cubicBezTo>
                    <a:pt x="70" y="1"/>
                    <a:pt x="1" y="70"/>
                    <a:pt x="1" y="149"/>
                  </a:cubicBezTo>
                  <a:cubicBezTo>
                    <a:pt x="1" y="239"/>
                    <a:pt x="70" y="298"/>
                    <a:pt x="149" y="298"/>
                  </a:cubicBezTo>
                  <a:lnTo>
                    <a:pt x="1041" y="298"/>
                  </a:lnTo>
                  <a:cubicBezTo>
                    <a:pt x="1121" y="298"/>
                    <a:pt x="1190" y="239"/>
                    <a:pt x="1190" y="149"/>
                  </a:cubicBezTo>
                  <a:cubicBezTo>
                    <a:pt x="1190" y="70"/>
                    <a:pt x="1121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36" name="Google Shape;219;p19">
            <a:extLst>
              <a:ext uri="{FF2B5EF4-FFF2-40B4-BE49-F238E27FC236}">
                <a16:creationId xmlns:a16="http://schemas.microsoft.com/office/drawing/2014/main" id="{C484C598-FA1C-7931-6D8E-041C674FADD0}"/>
              </a:ext>
            </a:extLst>
          </p:cNvPr>
          <p:cNvGrpSpPr/>
          <p:nvPr/>
        </p:nvGrpSpPr>
        <p:grpSpPr>
          <a:xfrm>
            <a:off x="6401045" y="1840230"/>
            <a:ext cx="583910" cy="540702"/>
            <a:chOff x="2682350" y="2643425"/>
            <a:chExt cx="473775" cy="436425"/>
          </a:xfrm>
          <a:solidFill>
            <a:schemeClr val="bg1"/>
          </a:solidFill>
        </p:grpSpPr>
        <p:sp>
          <p:nvSpPr>
            <p:cNvPr id="237" name="Google Shape;220;p19">
              <a:extLst>
                <a:ext uri="{FF2B5EF4-FFF2-40B4-BE49-F238E27FC236}">
                  <a16:creationId xmlns:a16="http://schemas.microsoft.com/office/drawing/2014/main" id="{019D20F3-62AB-0FB4-45FC-3223478B45E3}"/>
                </a:ext>
              </a:extLst>
            </p:cNvPr>
            <p:cNvSpPr/>
            <p:nvPr/>
          </p:nvSpPr>
          <p:spPr>
            <a:xfrm>
              <a:off x="2682350" y="2725775"/>
              <a:ext cx="70175" cy="73425"/>
            </a:xfrm>
            <a:custGeom>
              <a:avLst/>
              <a:gdLst/>
              <a:ahLst/>
              <a:cxnLst/>
              <a:rect l="l" t="t" r="r" b="b"/>
              <a:pathLst>
                <a:path w="2807" h="2937" extrusionOk="0">
                  <a:moveTo>
                    <a:pt x="1130" y="1"/>
                  </a:moveTo>
                  <a:cubicBezTo>
                    <a:pt x="506" y="1"/>
                    <a:pt x="1" y="504"/>
                    <a:pt x="1" y="1130"/>
                  </a:cubicBezTo>
                  <a:lnTo>
                    <a:pt x="1" y="2937"/>
                  </a:lnTo>
                  <a:lnTo>
                    <a:pt x="1991" y="2937"/>
                  </a:lnTo>
                  <a:cubicBezTo>
                    <a:pt x="2443" y="2937"/>
                    <a:pt x="2807" y="2572"/>
                    <a:pt x="2807" y="2124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3" name="Google Shape;221;p19">
              <a:extLst>
                <a:ext uri="{FF2B5EF4-FFF2-40B4-BE49-F238E27FC236}">
                  <a16:creationId xmlns:a16="http://schemas.microsoft.com/office/drawing/2014/main" id="{42B0BAA1-2E8A-99C4-C701-E786AB5DCF23}"/>
                </a:ext>
              </a:extLst>
            </p:cNvPr>
            <p:cNvSpPr/>
            <p:nvPr/>
          </p:nvSpPr>
          <p:spPr>
            <a:xfrm>
              <a:off x="2682350" y="3006350"/>
              <a:ext cx="70175" cy="73500"/>
            </a:xfrm>
            <a:custGeom>
              <a:avLst/>
              <a:gdLst/>
              <a:ahLst/>
              <a:cxnLst/>
              <a:rect l="l" t="t" r="r" b="b"/>
              <a:pathLst>
                <a:path w="2807" h="2940" extrusionOk="0">
                  <a:moveTo>
                    <a:pt x="1" y="1"/>
                  </a:moveTo>
                  <a:lnTo>
                    <a:pt x="1" y="1811"/>
                  </a:lnTo>
                  <a:cubicBezTo>
                    <a:pt x="1" y="2434"/>
                    <a:pt x="506" y="2940"/>
                    <a:pt x="1130" y="2940"/>
                  </a:cubicBezTo>
                  <a:lnTo>
                    <a:pt x="2807" y="2940"/>
                  </a:lnTo>
                  <a:lnTo>
                    <a:pt x="2807" y="817"/>
                  </a:lnTo>
                  <a:cubicBezTo>
                    <a:pt x="2807" y="365"/>
                    <a:pt x="2443" y="4"/>
                    <a:pt x="19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4" name="Google Shape;222;p19">
              <a:extLst>
                <a:ext uri="{FF2B5EF4-FFF2-40B4-BE49-F238E27FC236}">
                  <a16:creationId xmlns:a16="http://schemas.microsoft.com/office/drawing/2014/main" id="{984786A5-7747-7A48-D589-21B319C47EF4}"/>
                </a:ext>
              </a:extLst>
            </p:cNvPr>
            <p:cNvSpPr/>
            <p:nvPr/>
          </p:nvSpPr>
          <p:spPr>
            <a:xfrm>
              <a:off x="3085925" y="272570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1" y="1"/>
                  </a:moveTo>
                  <a:lnTo>
                    <a:pt x="1" y="2127"/>
                  </a:lnTo>
                  <a:cubicBezTo>
                    <a:pt x="1" y="2575"/>
                    <a:pt x="365" y="2940"/>
                    <a:pt x="817" y="2940"/>
                  </a:cubicBezTo>
                  <a:lnTo>
                    <a:pt x="2807" y="2940"/>
                  </a:lnTo>
                  <a:lnTo>
                    <a:pt x="2807" y="1130"/>
                  </a:lnTo>
                  <a:cubicBezTo>
                    <a:pt x="2807" y="507"/>
                    <a:pt x="2301" y="1"/>
                    <a:pt x="16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5" name="Google Shape;223;p19">
              <a:extLst>
                <a:ext uri="{FF2B5EF4-FFF2-40B4-BE49-F238E27FC236}">
                  <a16:creationId xmlns:a16="http://schemas.microsoft.com/office/drawing/2014/main" id="{D450969F-D076-DFA7-446B-5581DB81E2F0}"/>
                </a:ext>
              </a:extLst>
            </p:cNvPr>
            <p:cNvSpPr/>
            <p:nvPr/>
          </p:nvSpPr>
          <p:spPr>
            <a:xfrm>
              <a:off x="2825150" y="2843075"/>
              <a:ext cx="180700" cy="107375"/>
            </a:xfrm>
            <a:custGeom>
              <a:avLst/>
              <a:gdLst/>
              <a:ahLst/>
              <a:cxnLst/>
              <a:rect l="l" t="t" r="r" b="b"/>
              <a:pathLst>
                <a:path w="7228" h="4295" extrusionOk="0">
                  <a:moveTo>
                    <a:pt x="5024" y="714"/>
                  </a:moveTo>
                  <a:cubicBezTo>
                    <a:pt x="5337" y="714"/>
                    <a:pt x="5590" y="967"/>
                    <a:pt x="5590" y="1277"/>
                  </a:cubicBezTo>
                  <a:cubicBezTo>
                    <a:pt x="5590" y="1590"/>
                    <a:pt x="5337" y="1843"/>
                    <a:pt x="5024" y="1843"/>
                  </a:cubicBezTo>
                  <a:lnTo>
                    <a:pt x="2503" y="1843"/>
                  </a:lnTo>
                  <a:cubicBezTo>
                    <a:pt x="2190" y="1843"/>
                    <a:pt x="1937" y="1590"/>
                    <a:pt x="1937" y="1277"/>
                  </a:cubicBezTo>
                  <a:cubicBezTo>
                    <a:pt x="1937" y="967"/>
                    <a:pt x="2190" y="714"/>
                    <a:pt x="2503" y="714"/>
                  </a:cubicBezTo>
                  <a:close/>
                  <a:moveTo>
                    <a:pt x="6078" y="2452"/>
                  </a:moveTo>
                  <a:cubicBezTo>
                    <a:pt x="6391" y="2452"/>
                    <a:pt x="6644" y="2704"/>
                    <a:pt x="6644" y="3018"/>
                  </a:cubicBezTo>
                  <a:cubicBezTo>
                    <a:pt x="6644" y="3328"/>
                    <a:pt x="6391" y="3581"/>
                    <a:pt x="6078" y="3581"/>
                  </a:cubicBezTo>
                  <a:lnTo>
                    <a:pt x="1449" y="3581"/>
                  </a:lnTo>
                  <a:cubicBezTo>
                    <a:pt x="1136" y="3581"/>
                    <a:pt x="883" y="3328"/>
                    <a:pt x="883" y="3018"/>
                  </a:cubicBezTo>
                  <a:cubicBezTo>
                    <a:pt x="883" y="2704"/>
                    <a:pt x="1136" y="2452"/>
                    <a:pt x="1449" y="2452"/>
                  </a:cubicBezTo>
                  <a:close/>
                  <a:moveTo>
                    <a:pt x="1" y="0"/>
                  </a:moveTo>
                  <a:lnTo>
                    <a:pt x="1" y="4294"/>
                  </a:lnTo>
                  <a:lnTo>
                    <a:pt x="7228" y="4294"/>
                  </a:lnTo>
                  <a:lnTo>
                    <a:pt x="7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6" name="Google Shape;224;p19">
              <a:extLst>
                <a:ext uri="{FF2B5EF4-FFF2-40B4-BE49-F238E27FC236}">
                  <a16:creationId xmlns:a16="http://schemas.microsoft.com/office/drawing/2014/main" id="{3C65AF9A-AD75-56B4-EDC8-365CA6186881}"/>
                </a:ext>
              </a:extLst>
            </p:cNvPr>
            <p:cNvSpPr/>
            <p:nvPr/>
          </p:nvSpPr>
          <p:spPr>
            <a:xfrm>
              <a:off x="2682350" y="2725700"/>
              <a:ext cx="473775" cy="354150"/>
            </a:xfrm>
            <a:custGeom>
              <a:avLst/>
              <a:gdLst/>
              <a:ahLst/>
              <a:cxnLst/>
              <a:rect l="l" t="t" r="r" b="b"/>
              <a:pathLst>
                <a:path w="18951" h="14166" extrusionOk="0">
                  <a:moveTo>
                    <a:pt x="13503" y="3566"/>
                  </a:moveTo>
                  <a:cubicBezTo>
                    <a:pt x="13816" y="3566"/>
                    <a:pt x="14069" y="3819"/>
                    <a:pt x="14069" y="4129"/>
                  </a:cubicBezTo>
                  <a:lnTo>
                    <a:pt x="14069" y="9556"/>
                  </a:lnTo>
                  <a:cubicBezTo>
                    <a:pt x="14069" y="9866"/>
                    <a:pt x="13816" y="10119"/>
                    <a:pt x="13503" y="10119"/>
                  </a:cubicBezTo>
                  <a:lnTo>
                    <a:pt x="5147" y="10119"/>
                  </a:lnTo>
                  <a:cubicBezTo>
                    <a:pt x="4834" y="10119"/>
                    <a:pt x="4584" y="9866"/>
                    <a:pt x="4584" y="9556"/>
                  </a:cubicBezTo>
                  <a:lnTo>
                    <a:pt x="4584" y="4129"/>
                  </a:lnTo>
                  <a:cubicBezTo>
                    <a:pt x="4584" y="3819"/>
                    <a:pt x="4834" y="3566"/>
                    <a:pt x="5147" y="3566"/>
                  </a:cubicBezTo>
                  <a:close/>
                  <a:moveTo>
                    <a:pt x="3936" y="1"/>
                  </a:moveTo>
                  <a:lnTo>
                    <a:pt x="3936" y="2127"/>
                  </a:lnTo>
                  <a:cubicBezTo>
                    <a:pt x="3933" y="3199"/>
                    <a:pt x="3066" y="4069"/>
                    <a:pt x="1991" y="4069"/>
                  </a:cubicBezTo>
                  <a:lnTo>
                    <a:pt x="1" y="4069"/>
                  </a:lnTo>
                  <a:lnTo>
                    <a:pt x="1" y="10098"/>
                  </a:lnTo>
                  <a:lnTo>
                    <a:pt x="1991" y="10098"/>
                  </a:lnTo>
                  <a:cubicBezTo>
                    <a:pt x="3066" y="10101"/>
                    <a:pt x="3933" y="10968"/>
                    <a:pt x="3936" y="12043"/>
                  </a:cubicBezTo>
                  <a:lnTo>
                    <a:pt x="3936" y="14166"/>
                  </a:lnTo>
                  <a:lnTo>
                    <a:pt x="15015" y="14166"/>
                  </a:lnTo>
                  <a:lnTo>
                    <a:pt x="15015" y="12043"/>
                  </a:lnTo>
                  <a:cubicBezTo>
                    <a:pt x="15018" y="10968"/>
                    <a:pt x="15885" y="10101"/>
                    <a:pt x="16960" y="10098"/>
                  </a:cubicBezTo>
                  <a:lnTo>
                    <a:pt x="18950" y="10098"/>
                  </a:lnTo>
                  <a:lnTo>
                    <a:pt x="18950" y="4069"/>
                  </a:lnTo>
                  <a:lnTo>
                    <a:pt x="16960" y="4069"/>
                  </a:lnTo>
                  <a:cubicBezTo>
                    <a:pt x="15885" y="4069"/>
                    <a:pt x="15018" y="3199"/>
                    <a:pt x="15015" y="2127"/>
                  </a:cubicBezTo>
                  <a:lnTo>
                    <a:pt x="1501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7" name="Google Shape;225;p19">
              <a:extLst>
                <a:ext uri="{FF2B5EF4-FFF2-40B4-BE49-F238E27FC236}">
                  <a16:creationId xmlns:a16="http://schemas.microsoft.com/office/drawing/2014/main" id="{5C31623E-8626-6FD2-CE99-20ED1E655BD9}"/>
                </a:ext>
              </a:extLst>
            </p:cNvPr>
            <p:cNvSpPr/>
            <p:nvPr/>
          </p:nvSpPr>
          <p:spPr>
            <a:xfrm>
              <a:off x="3085925" y="300635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817" y="1"/>
                  </a:moveTo>
                  <a:cubicBezTo>
                    <a:pt x="365" y="4"/>
                    <a:pt x="1" y="365"/>
                    <a:pt x="1" y="817"/>
                  </a:cubicBezTo>
                  <a:lnTo>
                    <a:pt x="1" y="2940"/>
                  </a:lnTo>
                  <a:lnTo>
                    <a:pt x="1678" y="2940"/>
                  </a:lnTo>
                  <a:cubicBezTo>
                    <a:pt x="2301" y="2940"/>
                    <a:pt x="2807" y="2434"/>
                    <a:pt x="2807" y="1811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8" name="Google Shape;226;p19">
              <a:extLst>
                <a:ext uri="{FF2B5EF4-FFF2-40B4-BE49-F238E27FC236}">
                  <a16:creationId xmlns:a16="http://schemas.microsoft.com/office/drawing/2014/main" id="{4CD7DEDC-BC9E-EA44-631C-3AB159EB5A25}"/>
                </a:ext>
              </a:extLst>
            </p:cNvPr>
            <p:cNvSpPr/>
            <p:nvPr/>
          </p:nvSpPr>
          <p:spPr>
            <a:xfrm>
              <a:off x="2825450" y="2643425"/>
              <a:ext cx="187550" cy="54075"/>
            </a:xfrm>
            <a:custGeom>
              <a:avLst/>
              <a:gdLst/>
              <a:ahLst/>
              <a:cxnLst/>
              <a:rect l="l" t="t" r="r" b="b"/>
              <a:pathLst>
                <a:path w="7502" h="2163" extrusionOk="0">
                  <a:moveTo>
                    <a:pt x="1862" y="1"/>
                  </a:moveTo>
                  <a:cubicBezTo>
                    <a:pt x="835" y="4"/>
                    <a:pt x="1" y="835"/>
                    <a:pt x="1" y="1861"/>
                  </a:cubicBezTo>
                  <a:lnTo>
                    <a:pt x="1" y="2163"/>
                  </a:lnTo>
                  <a:lnTo>
                    <a:pt x="1130" y="2163"/>
                  </a:lnTo>
                  <a:lnTo>
                    <a:pt x="1130" y="1861"/>
                  </a:lnTo>
                  <a:cubicBezTo>
                    <a:pt x="1130" y="1458"/>
                    <a:pt x="1458" y="1133"/>
                    <a:pt x="1862" y="1130"/>
                  </a:cubicBezTo>
                  <a:lnTo>
                    <a:pt x="5641" y="1130"/>
                  </a:lnTo>
                  <a:cubicBezTo>
                    <a:pt x="6044" y="1133"/>
                    <a:pt x="6373" y="1458"/>
                    <a:pt x="6373" y="1861"/>
                  </a:cubicBezTo>
                  <a:lnTo>
                    <a:pt x="6373" y="2163"/>
                  </a:lnTo>
                  <a:lnTo>
                    <a:pt x="7502" y="2163"/>
                  </a:lnTo>
                  <a:lnTo>
                    <a:pt x="7502" y="1861"/>
                  </a:lnTo>
                  <a:cubicBezTo>
                    <a:pt x="7502" y="835"/>
                    <a:pt x="6668" y="4"/>
                    <a:pt x="5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49" name="Google Shape;988;p31">
            <a:extLst>
              <a:ext uri="{FF2B5EF4-FFF2-40B4-BE49-F238E27FC236}">
                <a16:creationId xmlns:a16="http://schemas.microsoft.com/office/drawing/2014/main" id="{8E901358-AA95-DCAA-D73B-F7DA1719E8EF}"/>
              </a:ext>
            </a:extLst>
          </p:cNvPr>
          <p:cNvGrpSpPr/>
          <p:nvPr/>
        </p:nvGrpSpPr>
        <p:grpSpPr>
          <a:xfrm>
            <a:off x="6381991" y="4131201"/>
            <a:ext cx="597132" cy="550462"/>
            <a:chOff x="5049725" y="1435050"/>
            <a:chExt cx="486550" cy="481850"/>
          </a:xfrm>
          <a:solidFill>
            <a:schemeClr val="bg1"/>
          </a:solidFill>
        </p:grpSpPr>
        <p:sp>
          <p:nvSpPr>
            <p:cNvPr id="250" name="Google Shape;989;p31">
              <a:extLst>
                <a:ext uri="{FF2B5EF4-FFF2-40B4-BE49-F238E27FC236}">
                  <a16:creationId xmlns:a16="http://schemas.microsoft.com/office/drawing/2014/main" id="{67A2A1D1-39C4-6DAF-1336-DBA1005E4F26}"/>
                </a:ext>
              </a:extLst>
            </p:cNvPr>
            <p:cNvSpPr/>
            <p:nvPr/>
          </p:nvSpPr>
          <p:spPr>
            <a:xfrm>
              <a:off x="5136300" y="1519775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1" name="Google Shape;990;p31">
              <a:extLst>
                <a:ext uri="{FF2B5EF4-FFF2-40B4-BE49-F238E27FC236}">
                  <a16:creationId xmlns:a16="http://schemas.microsoft.com/office/drawing/2014/main" id="{BF4356A9-7589-CA34-3AFC-BE7AE4338085}"/>
                </a:ext>
              </a:extLst>
            </p:cNvPr>
            <p:cNvSpPr/>
            <p:nvPr/>
          </p:nvSpPr>
          <p:spPr>
            <a:xfrm>
              <a:off x="5184925" y="157625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2" name="Google Shape;991;p31">
              <a:extLst>
                <a:ext uri="{FF2B5EF4-FFF2-40B4-BE49-F238E27FC236}">
                  <a16:creationId xmlns:a16="http://schemas.microsoft.com/office/drawing/2014/main" id="{A2F7214B-C0BA-7952-C408-D2CAFE915E75}"/>
                </a:ext>
              </a:extLst>
            </p:cNvPr>
            <p:cNvSpPr/>
            <p:nvPr/>
          </p:nvSpPr>
          <p:spPr>
            <a:xfrm>
              <a:off x="5049725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3" name="Google Shape;992;p31">
              <a:extLst>
                <a:ext uri="{FF2B5EF4-FFF2-40B4-BE49-F238E27FC236}">
                  <a16:creationId xmlns:a16="http://schemas.microsoft.com/office/drawing/2014/main" id="{6E880DCB-3A1A-7042-D625-BD28835E7666}"/>
                </a:ext>
              </a:extLst>
            </p:cNvPr>
            <p:cNvSpPr/>
            <p:nvPr/>
          </p:nvSpPr>
          <p:spPr>
            <a:xfrm>
              <a:off x="5245825" y="1435050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54" name="Google Shape;1899;p45">
            <a:extLst>
              <a:ext uri="{FF2B5EF4-FFF2-40B4-BE49-F238E27FC236}">
                <a16:creationId xmlns:a16="http://schemas.microsoft.com/office/drawing/2014/main" id="{04E734AB-44D2-CE6C-DE56-1F8BE9FDDEA8}"/>
              </a:ext>
            </a:extLst>
          </p:cNvPr>
          <p:cNvSpPr/>
          <p:nvPr/>
        </p:nvSpPr>
        <p:spPr>
          <a:xfrm>
            <a:off x="8759395" y="4022500"/>
            <a:ext cx="631163" cy="657985"/>
          </a:xfrm>
          <a:custGeom>
            <a:avLst/>
            <a:gdLst/>
            <a:ahLst/>
            <a:cxnLst/>
            <a:rect l="l" t="t" r="r" b="b"/>
            <a:pathLst>
              <a:path w="6606" h="6606" extrusionOk="0">
                <a:moveTo>
                  <a:pt x="3293" y="1706"/>
                </a:moveTo>
                <a:cubicBezTo>
                  <a:pt x="4117" y="1706"/>
                  <a:pt x="4906" y="2345"/>
                  <a:pt x="4906" y="3303"/>
                </a:cubicBezTo>
                <a:cubicBezTo>
                  <a:pt x="4906" y="4185"/>
                  <a:pt x="4186" y="4872"/>
                  <a:pt x="3336" y="4872"/>
                </a:cubicBezTo>
                <a:cubicBezTo>
                  <a:pt x="1897" y="4872"/>
                  <a:pt x="1211" y="3172"/>
                  <a:pt x="2192" y="2158"/>
                </a:cubicBezTo>
                <a:cubicBezTo>
                  <a:pt x="2515" y="1846"/>
                  <a:pt x="2908" y="1706"/>
                  <a:pt x="3293" y="1706"/>
                </a:cubicBezTo>
                <a:close/>
                <a:moveTo>
                  <a:pt x="2584" y="0"/>
                </a:moveTo>
                <a:lnTo>
                  <a:pt x="2584" y="720"/>
                </a:lnTo>
                <a:cubicBezTo>
                  <a:pt x="2388" y="785"/>
                  <a:pt x="2159" y="883"/>
                  <a:pt x="1963" y="981"/>
                </a:cubicBezTo>
                <a:lnTo>
                  <a:pt x="1440" y="458"/>
                </a:lnTo>
                <a:lnTo>
                  <a:pt x="459" y="1439"/>
                </a:lnTo>
                <a:lnTo>
                  <a:pt x="982" y="1962"/>
                </a:lnTo>
                <a:cubicBezTo>
                  <a:pt x="884" y="2158"/>
                  <a:pt x="786" y="2387"/>
                  <a:pt x="720" y="2583"/>
                </a:cubicBezTo>
                <a:lnTo>
                  <a:pt x="1" y="2583"/>
                </a:lnTo>
                <a:lnTo>
                  <a:pt x="1" y="3989"/>
                </a:lnTo>
                <a:lnTo>
                  <a:pt x="720" y="3989"/>
                </a:lnTo>
                <a:cubicBezTo>
                  <a:pt x="786" y="4218"/>
                  <a:pt x="884" y="4414"/>
                  <a:pt x="982" y="4611"/>
                </a:cubicBezTo>
                <a:lnTo>
                  <a:pt x="459" y="5134"/>
                </a:lnTo>
                <a:lnTo>
                  <a:pt x="1440" y="6115"/>
                </a:lnTo>
                <a:lnTo>
                  <a:pt x="1963" y="5592"/>
                </a:lnTo>
                <a:cubicBezTo>
                  <a:pt x="2159" y="5722"/>
                  <a:pt x="2388" y="5788"/>
                  <a:pt x="2584" y="5853"/>
                </a:cubicBezTo>
                <a:lnTo>
                  <a:pt x="2584" y="6605"/>
                </a:lnTo>
                <a:lnTo>
                  <a:pt x="3990" y="6605"/>
                </a:lnTo>
                <a:lnTo>
                  <a:pt x="3990" y="5853"/>
                </a:lnTo>
                <a:cubicBezTo>
                  <a:pt x="4219" y="5788"/>
                  <a:pt x="4415" y="5722"/>
                  <a:pt x="4611" y="5592"/>
                </a:cubicBezTo>
                <a:lnTo>
                  <a:pt x="5135" y="6115"/>
                </a:lnTo>
                <a:lnTo>
                  <a:pt x="6116" y="5134"/>
                </a:lnTo>
                <a:lnTo>
                  <a:pt x="5592" y="4611"/>
                </a:lnTo>
                <a:cubicBezTo>
                  <a:pt x="5723" y="4414"/>
                  <a:pt x="5789" y="4218"/>
                  <a:pt x="5854" y="3989"/>
                </a:cubicBezTo>
                <a:lnTo>
                  <a:pt x="6606" y="3989"/>
                </a:lnTo>
                <a:lnTo>
                  <a:pt x="6606" y="2583"/>
                </a:lnTo>
                <a:lnTo>
                  <a:pt x="5854" y="2583"/>
                </a:lnTo>
                <a:cubicBezTo>
                  <a:pt x="5789" y="2387"/>
                  <a:pt x="5723" y="2158"/>
                  <a:pt x="5592" y="1962"/>
                </a:cubicBezTo>
                <a:lnTo>
                  <a:pt x="6116" y="1439"/>
                </a:lnTo>
                <a:lnTo>
                  <a:pt x="5135" y="458"/>
                </a:lnTo>
                <a:lnTo>
                  <a:pt x="4611" y="981"/>
                </a:lnTo>
                <a:cubicBezTo>
                  <a:pt x="4415" y="883"/>
                  <a:pt x="4219" y="785"/>
                  <a:pt x="3990" y="720"/>
                </a:cubicBezTo>
                <a:lnTo>
                  <a:pt x="399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5990E8E-8162-47E0-8202-A0AF5961A456}"/>
              </a:ext>
            </a:extLst>
          </p:cNvPr>
          <p:cNvSpPr txBox="1"/>
          <p:nvPr/>
        </p:nvSpPr>
        <p:spPr>
          <a:xfrm>
            <a:off x="-21753" y="565379"/>
            <a:ext cx="2962177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rPr>
              <a:t>Opportunities</a:t>
            </a:r>
            <a:endParaRPr kumimoji="0" lang="en-GB" sz="3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charset="0"/>
              <a:ea typeface="Roboto" panose="02000000000000000000" charset="0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BABA532-147A-4F99-803B-35E5145450DD}"/>
              </a:ext>
            </a:extLst>
          </p:cNvPr>
          <p:cNvGrpSpPr/>
          <p:nvPr/>
        </p:nvGrpSpPr>
        <p:grpSpPr>
          <a:xfrm>
            <a:off x="0" y="3184482"/>
            <a:ext cx="2780961" cy="1107996"/>
            <a:chOff x="149624" y="3197877"/>
            <a:chExt cx="2780961" cy="110799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06F3AF7-6F78-410C-927D-84FC222E51C1}"/>
                </a:ext>
              </a:extLst>
            </p:cNvPr>
            <p:cNvSpPr txBox="1"/>
            <p:nvPr/>
          </p:nvSpPr>
          <p:spPr>
            <a:xfrm>
              <a:off x="149624" y="3197877"/>
              <a:ext cx="278096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charset="0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Agriculture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lang="en-US" sz="2200" b="1" dirty="0">
                  <a:solidFill>
                    <a:srgbClr val="FFFFFF"/>
                  </a:solidFill>
                  <a:latin typeface="Roboto" panose="02000000000000000000" charset="0"/>
                  <a:ea typeface="Roboto" panose="02000000000000000000" charset="0"/>
                </a:rPr>
                <a:t>&amp;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lang="en-US" sz="2200" b="1" dirty="0">
                  <a:solidFill>
                    <a:srgbClr val="FFFFFF"/>
                  </a:solidFill>
                  <a:latin typeface="Roboto" panose="02000000000000000000" charset="0"/>
                  <a:ea typeface="Roboto" panose="02000000000000000000" charset="0"/>
                </a:rPr>
                <a:t>Food Processing</a:t>
              </a:r>
              <a:endPara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DA0E4BA-BCED-4B87-83F3-6FD739FDE77A}"/>
                </a:ext>
              </a:extLst>
            </p:cNvPr>
            <p:cNvCxnSpPr/>
            <p:nvPr/>
          </p:nvCxnSpPr>
          <p:spPr>
            <a:xfrm>
              <a:off x="456620" y="3254829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6DADCF9-884C-4D74-BE6A-9D182474FD52}"/>
                </a:ext>
              </a:extLst>
            </p:cNvPr>
            <p:cNvCxnSpPr/>
            <p:nvPr/>
          </p:nvCxnSpPr>
          <p:spPr>
            <a:xfrm>
              <a:off x="464535" y="4244925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A2B9142-2628-F224-A0C8-BCFD1E708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0961" y="0"/>
            <a:ext cx="79392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549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>
          <a:extLst>
            <a:ext uri="{FF2B5EF4-FFF2-40B4-BE49-F238E27FC236}">
              <a16:creationId xmlns:a16="http://schemas.microsoft.com/office/drawing/2014/main" id="{5CD6A2A6-D385-FB90-C401-1896254BC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40B970B-4542-A6E2-BBE5-216F923CF74E}"/>
              </a:ext>
            </a:extLst>
          </p:cNvPr>
          <p:cNvGrpSpPr/>
          <p:nvPr/>
        </p:nvGrpSpPr>
        <p:grpSpPr>
          <a:xfrm>
            <a:off x="-21753" y="0"/>
            <a:ext cx="3233056" cy="6864083"/>
            <a:chOff x="1" y="0"/>
            <a:chExt cx="3233056" cy="686408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0D8FF18-068B-AB62-7DB4-E44F7E524B8E}"/>
                </a:ext>
              </a:extLst>
            </p:cNvPr>
            <p:cNvSpPr/>
            <p:nvPr/>
          </p:nvSpPr>
          <p:spPr>
            <a:xfrm>
              <a:off x="1" y="0"/>
              <a:ext cx="2808513" cy="68640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B111BFE-1F56-D255-2EEE-556C089D2EF2}"/>
                </a:ext>
              </a:extLst>
            </p:cNvPr>
            <p:cNvSpPr/>
            <p:nvPr/>
          </p:nvSpPr>
          <p:spPr>
            <a:xfrm>
              <a:off x="2808514" y="5"/>
              <a:ext cx="424543" cy="6857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</p:grpSp>
      <p:grpSp>
        <p:nvGrpSpPr>
          <p:cNvPr id="138" name="Google Shape;339;p18">
            <a:extLst>
              <a:ext uri="{FF2B5EF4-FFF2-40B4-BE49-F238E27FC236}">
                <a16:creationId xmlns:a16="http://schemas.microsoft.com/office/drawing/2014/main" id="{A36F3407-6A24-AC1B-90F4-1ED695EFF798}"/>
              </a:ext>
            </a:extLst>
          </p:cNvPr>
          <p:cNvGrpSpPr/>
          <p:nvPr/>
        </p:nvGrpSpPr>
        <p:grpSpPr>
          <a:xfrm>
            <a:off x="4095844" y="2357620"/>
            <a:ext cx="516920" cy="438210"/>
            <a:chOff x="4201901" y="-2078938"/>
            <a:chExt cx="822775" cy="727650"/>
          </a:xfrm>
        </p:grpSpPr>
        <p:sp>
          <p:nvSpPr>
            <p:cNvPr id="139" name="Google Shape;340;p18">
              <a:extLst>
                <a:ext uri="{FF2B5EF4-FFF2-40B4-BE49-F238E27FC236}">
                  <a16:creationId xmlns:a16="http://schemas.microsoft.com/office/drawing/2014/main" id="{6BD81978-F658-5E1B-4B89-E1679CF605D1}"/>
                </a:ext>
              </a:extLst>
            </p:cNvPr>
            <p:cNvSpPr/>
            <p:nvPr/>
          </p:nvSpPr>
          <p:spPr>
            <a:xfrm>
              <a:off x="4584001" y="-1692788"/>
              <a:ext cx="58575" cy="135000"/>
            </a:xfrm>
            <a:custGeom>
              <a:avLst/>
              <a:gdLst/>
              <a:ahLst/>
              <a:cxnLst/>
              <a:rect l="l" t="t" r="r" b="b"/>
              <a:pathLst>
                <a:path w="2343" h="5400" extrusionOk="0">
                  <a:moveTo>
                    <a:pt x="1" y="1"/>
                  </a:moveTo>
                  <a:lnTo>
                    <a:pt x="1" y="4846"/>
                  </a:lnTo>
                  <a:lnTo>
                    <a:pt x="1171" y="5399"/>
                  </a:lnTo>
                  <a:lnTo>
                    <a:pt x="2342" y="4846"/>
                  </a:lnTo>
                  <a:lnTo>
                    <a:pt x="23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0" name="Google Shape;341;p18">
              <a:extLst>
                <a:ext uri="{FF2B5EF4-FFF2-40B4-BE49-F238E27FC236}">
                  <a16:creationId xmlns:a16="http://schemas.microsoft.com/office/drawing/2014/main" id="{3A7E839D-2258-045A-812A-2B97FF08D15A}"/>
                </a:ext>
              </a:extLst>
            </p:cNvPr>
            <p:cNvSpPr/>
            <p:nvPr/>
          </p:nvSpPr>
          <p:spPr>
            <a:xfrm>
              <a:off x="4201901" y="-1741563"/>
              <a:ext cx="822775" cy="390275"/>
            </a:xfrm>
            <a:custGeom>
              <a:avLst/>
              <a:gdLst/>
              <a:ahLst/>
              <a:cxnLst/>
              <a:rect l="l" t="t" r="r" b="b"/>
              <a:pathLst>
                <a:path w="32911" h="15611" extrusionOk="0">
                  <a:moveTo>
                    <a:pt x="0" y="1"/>
                  </a:moveTo>
                  <a:lnTo>
                    <a:pt x="0" y="15610"/>
                  </a:lnTo>
                  <a:lnTo>
                    <a:pt x="32910" y="15610"/>
                  </a:lnTo>
                  <a:lnTo>
                    <a:pt x="32910" y="1"/>
                  </a:lnTo>
                  <a:lnTo>
                    <a:pt x="19577" y="5074"/>
                  </a:lnTo>
                  <a:lnTo>
                    <a:pt x="19577" y="8033"/>
                  </a:lnTo>
                  <a:lnTo>
                    <a:pt x="16455" y="9464"/>
                  </a:lnTo>
                  <a:lnTo>
                    <a:pt x="13333" y="8033"/>
                  </a:lnTo>
                  <a:lnTo>
                    <a:pt x="13333" y="507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1" name="Google Shape;342;p18">
              <a:extLst>
                <a:ext uri="{FF2B5EF4-FFF2-40B4-BE49-F238E27FC236}">
                  <a16:creationId xmlns:a16="http://schemas.microsoft.com/office/drawing/2014/main" id="{DF29184F-2215-2579-FB99-4C86B80246FD}"/>
                </a:ext>
              </a:extLst>
            </p:cNvPr>
            <p:cNvSpPr/>
            <p:nvPr/>
          </p:nvSpPr>
          <p:spPr>
            <a:xfrm>
              <a:off x="4201901" y="-2078938"/>
              <a:ext cx="822775" cy="412200"/>
            </a:xfrm>
            <a:custGeom>
              <a:avLst/>
              <a:gdLst/>
              <a:ahLst/>
              <a:cxnLst/>
              <a:rect l="l" t="t" r="r" b="b"/>
              <a:pathLst>
                <a:path w="32911" h="16488" extrusionOk="0">
                  <a:moveTo>
                    <a:pt x="20325" y="1951"/>
                  </a:moveTo>
                  <a:lnTo>
                    <a:pt x="20325" y="4423"/>
                  </a:lnTo>
                  <a:lnTo>
                    <a:pt x="12585" y="4423"/>
                  </a:lnTo>
                  <a:lnTo>
                    <a:pt x="12585" y="1951"/>
                  </a:lnTo>
                  <a:close/>
                  <a:moveTo>
                    <a:pt x="10667" y="0"/>
                  </a:moveTo>
                  <a:lnTo>
                    <a:pt x="10667" y="4423"/>
                  </a:lnTo>
                  <a:lnTo>
                    <a:pt x="0" y="4423"/>
                  </a:lnTo>
                  <a:lnTo>
                    <a:pt x="0" y="11415"/>
                  </a:lnTo>
                  <a:lnTo>
                    <a:pt x="13366" y="16488"/>
                  </a:lnTo>
                  <a:lnTo>
                    <a:pt x="13366" y="13496"/>
                  </a:lnTo>
                  <a:lnTo>
                    <a:pt x="19577" y="13496"/>
                  </a:lnTo>
                  <a:lnTo>
                    <a:pt x="19577" y="16488"/>
                  </a:lnTo>
                  <a:lnTo>
                    <a:pt x="32910" y="11415"/>
                  </a:lnTo>
                  <a:lnTo>
                    <a:pt x="32910" y="4423"/>
                  </a:lnTo>
                  <a:lnTo>
                    <a:pt x="22276" y="4423"/>
                  </a:lnTo>
                  <a:lnTo>
                    <a:pt x="22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0" name="Google Shape;1070;p35">
            <a:extLst>
              <a:ext uri="{FF2B5EF4-FFF2-40B4-BE49-F238E27FC236}">
                <a16:creationId xmlns:a16="http://schemas.microsoft.com/office/drawing/2014/main" id="{145B689C-06CD-98D0-75C0-BEEEEA2851F4}"/>
              </a:ext>
            </a:extLst>
          </p:cNvPr>
          <p:cNvGrpSpPr/>
          <p:nvPr/>
        </p:nvGrpSpPr>
        <p:grpSpPr>
          <a:xfrm>
            <a:off x="8790300" y="2033153"/>
            <a:ext cx="601965" cy="492807"/>
            <a:chOff x="1147105" y="3304887"/>
            <a:chExt cx="412742" cy="411998"/>
          </a:xfrm>
        </p:grpSpPr>
        <p:sp>
          <p:nvSpPr>
            <p:cNvPr id="221" name="Google Shape;1071;p35">
              <a:extLst>
                <a:ext uri="{FF2B5EF4-FFF2-40B4-BE49-F238E27FC236}">
                  <a16:creationId xmlns:a16="http://schemas.microsoft.com/office/drawing/2014/main" id="{AC94D31F-85BB-C333-5EDD-43DE0C0747D1}"/>
                </a:ext>
              </a:extLst>
            </p:cNvPr>
            <p:cNvSpPr/>
            <p:nvPr/>
          </p:nvSpPr>
          <p:spPr>
            <a:xfrm>
              <a:off x="1147105" y="3304887"/>
              <a:ext cx="412742" cy="411998"/>
            </a:xfrm>
            <a:custGeom>
              <a:avLst/>
              <a:gdLst/>
              <a:ahLst/>
              <a:cxnLst/>
              <a:rect l="l" t="t" r="r" b="b"/>
              <a:pathLst>
                <a:path w="5076" h="5067" extrusionOk="0">
                  <a:moveTo>
                    <a:pt x="3003" y="297"/>
                  </a:moveTo>
                  <a:cubicBezTo>
                    <a:pt x="3031" y="297"/>
                    <a:pt x="3067" y="302"/>
                    <a:pt x="3103" y="338"/>
                  </a:cubicBezTo>
                  <a:lnTo>
                    <a:pt x="3529" y="754"/>
                  </a:lnTo>
                  <a:cubicBezTo>
                    <a:pt x="3569" y="804"/>
                    <a:pt x="3569" y="853"/>
                    <a:pt x="3569" y="893"/>
                  </a:cubicBezTo>
                  <a:lnTo>
                    <a:pt x="2974" y="893"/>
                  </a:lnTo>
                  <a:lnTo>
                    <a:pt x="2974" y="298"/>
                  </a:lnTo>
                  <a:cubicBezTo>
                    <a:pt x="2982" y="298"/>
                    <a:pt x="2992" y="297"/>
                    <a:pt x="3003" y="297"/>
                  </a:cubicBezTo>
                  <a:close/>
                  <a:moveTo>
                    <a:pt x="4629" y="1760"/>
                  </a:moveTo>
                  <a:cubicBezTo>
                    <a:pt x="4667" y="1760"/>
                    <a:pt x="4704" y="1775"/>
                    <a:pt x="4729" y="1805"/>
                  </a:cubicBezTo>
                  <a:cubicBezTo>
                    <a:pt x="4788" y="1864"/>
                    <a:pt x="4788" y="1954"/>
                    <a:pt x="4729" y="2014"/>
                  </a:cubicBezTo>
                  <a:lnTo>
                    <a:pt x="4580" y="2162"/>
                  </a:lnTo>
                  <a:lnTo>
                    <a:pt x="4372" y="1954"/>
                  </a:lnTo>
                  <a:lnTo>
                    <a:pt x="4521" y="1805"/>
                  </a:lnTo>
                  <a:cubicBezTo>
                    <a:pt x="4550" y="1775"/>
                    <a:pt x="4590" y="1760"/>
                    <a:pt x="4629" y="1760"/>
                  </a:cubicBezTo>
                  <a:close/>
                  <a:moveTo>
                    <a:pt x="4164" y="2162"/>
                  </a:moveTo>
                  <a:lnTo>
                    <a:pt x="4372" y="2380"/>
                  </a:lnTo>
                  <a:lnTo>
                    <a:pt x="3658" y="3094"/>
                  </a:lnTo>
                  <a:lnTo>
                    <a:pt x="3450" y="2886"/>
                  </a:lnTo>
                  <a:cubicBezTo>
                    <a:pt x="3559" y="2767"/>
                    <a:pt x="4054" y="2271"/>
                    <a:pt x="4164" y="2162"/>
                  </a:cubicBezTo>
                  <a:close/>
                  <a:moveTo>
                    <a:pt x="3232" y="3094"/>
                  </a:moveTo>
                  <a:lnTo>
                    <a:pt x="3450" y="3302"/>
                  </a:lnTo>
                  <a:lnTo>
                    <a:pt x="3361" y="3382"/>
                  </a:lnTo>
                  <a:lnTo>
                    <a:pt x="3054" y="3490"/>
                  </a:lnTo>
                  <a:lnTo>
                    <a:pt x="3153" y="3173"/>
                  </a:lnTo>
                  <a:lnTo>
                    <a:pt x="3232" y="3094"/>
                  </a:lnTo>
                  <a:close/>
                  <a:moveTo>
                    <a:pt x="2677" y="298"/>
                  </a:moveTo>
                  <a:lnTo>
                    <a:pt x="2677" y="1042"/>
                  </a:lnTo>
                  <a:cubicBezTo>
                    <a:pt x="2677" y="1121"/>
                    <a:pt x="2746" y="1190"/>
                    <a:pt x="2825" y="1190"/>
                  </a:cubicBezTo>
                  <a:lnTo>
                    <a:pt x="3569" y="1190"/>
                  </a:lnTo>
                  <a:lnTo>
                    <a:pt x="3569" y="2340"/>
                  </a:lnTo>
                  <a:lnTo>
                    <a:pt x="3133" y="2776"/>
                  </a:lnTo>
                  <a:lnTo>
                    <a:pt x="2924" y="2985"/>
                  </a:lnTo>
                  <a:cubicBezTo>
                    <a:pt x="2905" y="3005"/>
                    <a:pt x="2895" y="3025"/>
                    <a:pt x="2885" y="3045"/>
                  </a:cubicBezTo>
                  <a:lnTo>
                    <a:pt x="2677" y="3679"/>
                  </a:lnTo>
                  <a:cubicBezTo>
                    <a:pt x="2657" y="3728"/>
                    <a:pt x="2667" y="3788"/>
                    <a:pt x="2706" y="3827"/>
                  </a:cubicBezTo>
                  <a:cubicBezTo>
                    <a:pt x="2736" y="3857"/>
                    <a:pt x="2778" y="3871"/>
                    <a:pt x="2823" y="3871"/>
                  </a:cubicBezTo>
                  <a:cubicBezTo>
                    <a:pt x="2837" y="3871"/>
                    <a:pt x="2851" y="3869"/>
                    <a:pt x="2865" y="3867"/>
                  </a:cubicBezTo>
                  <a:lnTo>
                    <a:pt x="3490" y="3649"/>
                  </a:lnTo>
                  <a:cubicBezTo>
                    <a:pt x="3519" y="3649"/>
                    <a:pt x="3539" y="3629"/>
                    <a:pt x="3549" y="3620"/>
                  </a:cubicBezTo>
                  <a:lnTo>
                    <a:pt x="3569" y="3600"/>
                  </a:lnTo>
                  <a:lnTo>
                    <a:pt x="3569" y="4620"/>
                  </a:lnTo>
                  <a:cubicBezTo>
                    <a:pt x="3569" y="4700"/>
                    <a:pt x="3499" y="4769"/>
                    <a:pt x="3420" y="4769"/>
                  </a:cubicBezTo>
                  <a:lnTo>
                    <a:pt x="446" y="4769"/>
                  </a:lnTo>
                  <a:cubicBezTo>
                    <a:pt x="367" y="4769"/>
                    <a:pt x="298" y="4700"/>
                    <a:pt x="298" y="4620"/>
                  </a:cubicBezTo>
                  <a:lnTo>
                    <a:pt x="298" y="447"/>
                  </a:lnTo>
                  <a:cubicBezTo>
                    <a:pt x="298" y="358"/>
                    <a:pt x="367" y="298"/>
                    <a:pt x="446" y="298"/>
                  </a:cubicBezTo>
                  <a:close/>
                  <a:moveTo>
                    <a:pt x="446" y="1"/>
                  </a:moveTo>
                  <a:cubicBezTo>
                    <a:pt x="208" y="1"/>
                    <a:pt x="0" y="199"/>
                    <a:pt x="0" y="447"/>
                  </a:cubicBezTo>
                  <a:lnTo>
                    <a:pt x="0" y="4620"/>
                  </a:lnTo>
                  <a:cubicBezTo>
                    <a:pt x="0" y="4869"/>
                    <a:pt x="208" y="5067"/>
                    <a:pt x="446" y="5067"/>
                  </a:cubicBezTo>
                  <a:lnTo>
                    <a:pt x="3420" y="5067"/>
                  </a:lnTo>
                  <a:cubicBezTo>
                    <a:pt x="3668" y="5067"/>
                    <a:pt x="3866" y="4869"/>
                    <a:pt x="3866" y="4620"/>
                  </a:cubicBezTo>
                  <a:lnTo>
                    <a:pt x="3866" y="3302"/>
                  </a:lnTo>
                  <a:lnTo>
                    <a:pt x="4947" y="2221"/>
                  </a:lnTo>
                  <a:cubicBezTo>
                    <a:pt x="5026" y="2133"/>
                    <a:pt x="5076" y="2023"/>
                    <a:pt x="5076" y="1904"/>
                  </a:cubicBezTo>
                  <a:cubicBezTo>
                    <a:pt x="5076" y="1795"/>
                    <a:pt x="5026" y="1677"/>
                    <a:pt x="4947" y="1597"/>
                  </a:cubicBezTo>
                  <a:cubicBezTo>
                    <a:pt x="4857" y="1508"/>
                    <a:pt x="4743" y="1463"/>
                    <a:pt x="4629" y="1463"/>
                  </a:cubicBezTo>
                  <a:cubicBezTo>
                    <a:pt x="4515" y="1463"/>
                    <a:pt x="4401" y="1508"/>
                    <a:pt x="4312" y="1597"/>
                  </a:cubicBezTo>
                  <a:lnTo>
                    <a:pt x="3866" y="2043"/>
                  </a:lnTo>
                  <a:lnTo>
                    <a:pt x="3866" y="864"/>
                  </a:lnTo>
                  <a:cubicBezTo>
                    <a:pt x="3866" y="745"/>
                    <a:pt x="3817" y="635"/>
                    <a:pt x="3737" y="546"/>
                  </a:cubicBezTo>
                  <a:lnTo>
                    <a:pt x="3311" y="130"/>
                  </a:lnTo>
                  <a:cubicBezTo>
                    <a:pt x="3232" y="40"/>
                    <a:pt x="3123" y="1"/>
                    <a:pt x="30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2" name="Google Shape;1072;p35">
              <a:extLst>
                <a:ext uri="{FF2B5EF4-FFF2-40B4-BE49-F238E27FC236}">
                  <a16:creationId xmlns:a16="http://schemas.microsoft.com/office/drawing/2014/main" id="{CB3C747D-CC94-91D0-67A7-22974F4B5453}"/>
                </a:ext>
              </a:extLst>
            </p:cNvPr>
            <p:cNvSpPr/>
            <p:nvPr/>
          </p:nvSpPr>
          <p:spPr>
            <a:xfrm>
              <a:off x="1211392" y="3425796"/>
              <a:ext cx="193524" cy="24312"/>
            </a:xfrm>
            <a:custGeom>
              <a:avLst/>
              <a:gdLst/>
              <a:ahLst/>
              <a:cxnLst/>
              <a:rect l="l" t="t" r="r" b="b"/>
              <a:pathLst>
                <a:path w="2380" h="299" extrusionOk="0">
                  <a:moveTo>
                    <a:pt x="148" y="1"/>
                  </a:moveTo>
                  <a:cubicBezTo>
                    <a:pt x="69" y="1"/>
                    <a:pt x="0" y="60"/>
                    <a:pt x="0" y="150"/>
                  </a:cubicBezTo>
                  <a:cubicBezTo>
                    <a:pt x="0" y="229"/>
                    <a:pt x="69" y="298"/>
                    <a:pt x="148" y="298"/>
                  </a:cubicBezTo>
                  <a:lnTo>
                    <a:pt x="2230" y="298"/>
                  </a:lnTo>
                  <a:cubicBezTo>
                    <a:pt x="2310" y="298"/>
                    <a:pt x="2379" y="229"/>
                    <a:pt x="2379" y="150"/>
                  </a:cubicBezTo>
                  <a:cubicBezTo>
                    <a:pt x="2379" y="60"/>
                    <a:pt x="2310" y="1"/>
                    <a:pt x="22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3" name="Google Shape;1073;p35">
              <a:extLst>
                <a:ext uri="{FF2B5EF4-FFF2-40B4-BE49-F238E27FC236}">
                  <a16:creationId xmlns:a16="http://schemas.microsoft.com/office/drawing/2014/main" id="{F8DF988B-D605-A802-789C-536849612C9C}"/>
                </a:ext>
              </a:extLst>
            </p:cNvPr>
            <p:cNvSpPr/>
            <p:nvPr/>
          </p:nvSpPr>
          <p:spPr>
            <a:xfrm>
              <a:off x="1211392" y="3473444"/>
              <a:ext cx="145143" cy="24230"/>
            </a:xfrm>
            <a:custGeom>
              <a:avLst/>
              <a:gdLst/>
              <a:ahLst/>
              <a:cxnLst/>
              <a:rect l="l" t="t" r="r" b="b"/>
              <a:pathLst>
                <a:path w="1785" h="298" extrusionOk="0">
                  <a:moveTo>
                    <a:pt x="148" y="0"/>
                  </a:moveTo>
                  <a:cubicBezTo>
                    <a:pt x="69" y="0"/>
                    <a:pt x="0" y="69"/>
                    <a:pt x="0" y="148"/>
                  </a:cubicBezTo>
                  <a:cubicBezTo>
                    <a:pt x="0" y="238"/>
                    <a:pt x="69" y="297"/>
                    <a:pt x="148" y="297"/>
                  </a:cubicBezTo>
                  <a:lnTo>
                    <a:pt x="1635" y="297"/>
                  </a:lnTo>
                  <a:cubicBezTo>
                    <a:pt x="1715" y="297"/>
                    <a:pt x="1785" y="238"/>
                    <a:pt x="1785" y="148"/>
                  </a:cubicBezTo>
                  <a:cubicBezTo>
                    <a:pt x="1785" y="69"/>
                    <a:pt x="1715" y="0"/>
                    <a:pt x="1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4" name="Google Shape;1074;p35">
              <a:extLst>
                <a:ext uri="{FF2B5EF4-FFF2-40B4-BE49-F238E27FC236}">
                  <a16:creationId xmlns:a16="http://schemas.microsoft.com/office/drawing/2014/main" id="{8DAAD3FA-6688-D6C1-943B-753743BAB897}"/>
                </a:ext>
              </a:extLst>
            </p:cNvPr>
            <p:cNvSpPr/>
            <p:nvPr/>
          </p:nvSpPr>
          <p:spPr>
            <a:xfrm>
              <a:off x="1211392" y="352174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5" name="Google Shape;1075;p35">
              <a:extLst>
                <a:ext uri="{FF2B5EF4-FFF2-40B4-BE49-F238E27FC236}">
                  <a16:creationId xmlns:a16="http://schemas.microsoft.com/office/drawing/2014/main" id="{FBDCFF27-BA6A-942E-556E-83C176636B01}"/>
                </a:ext>
              </a:extLst>
            </p:cNvPr>
            <p:cNvSpPr/>
            <p:nvPr/>
          </p:nvSpPr>
          <p:spPr>
            <a:xfrm>
              <a:off x="1211392" y="357012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6" name="Google Shape;1076;p35">
              <a:extLst>
                <a:ext uri="{FF2B5EF4-FFF2-40B4-BE49-F238E27FC236}">
                  <a16:creationId xmlns:a16="http://schemas.microsoft.com/office/drawing/2014/main" id="{0DFAAA48-5939-FEBB-984F-7E69A967E400}"/>
                </a:ext>
              </a:extLst>
            </p:cNvPr>
            <p:cNvSpPr/>
            <p:nvPr/>
          </p:nvSpPr>
          <p:spPr>
            <a:xfrm>
              <a:off x="1308071" y="3644277"/>
              <a:ext cx="96843" cy="24312"/>
            </a:xfrm>
            <a:custGeom>
              <a:avLst/>
              <a:gdLst/>
              <a:ahLst/>
              <a:cxnLst/>
              <a:rect l="l" t="t" r="r" b="b"/>
              <a:pathLst>
                <a:path w="1191" h="299" extrusionOk="0">
                  <a:moveTo>
                    <a:pt x="149" y="1"/>
                  </a:moveTo>
                  <a:cubicBezTo>
                    <a:pt x="70" y="1"/>
                    <a:pt x="1" y="70"/>
                    <a:pt x="1" y="149"/>
                  </a:cubicBezTo>
                  <a:cubicBezTo>
                    <a:pt x="1" y="239"/>
                    <a:pt x="70" y="298"/>
                    <a:pt x="149" y="298"/>
                  </a:cubicBezTo>
                  <a:lnTo>
                    <a:pt x="1041" y="298"/>
                  </a:lnTo>
                  <a:cubicBezTo>
                    <a:pt x="1121" y="298"/>
                    <a:pt x="1190" y="239"/>
                    <a:pt x="1190" y="149"/>
                  </a:cubicBezTo>
                  <a:cubicBezTo>
                    <a:pt x="1190" y="70"/>
                    <a:pt x="1121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36" name="Google Shape;219;p19">
            <a:extLst>
              <a:ext uri="{FF2B5EF4-FFF2-40B4-BE49-F238E27FC236}">
                <a16:creationId xmlns:a16="http://schemas.microsoft.com/office/drawing/2014/main" id="{2471144C-62CC-BFD6-13BE-9CA3A85F424C}"/>
              </a:ext>
            </a:extLst>
          </p:cNvPr>
          <p:cNvGrpSpPr/>
          <p:nvPr/>
        </p:nvGrpSpPr>
        <p:grpSpPr>
          <a:xfrm>
            <a:off x="6401045" y="1840230"/>
            <a:ext cx="583910" cy="540702"/>
            <a:chOff x="2682350" y="2643425"/>
            <a:chExt cx="473775" cy="436425"/>
          </a:xfrm>
          <a:solidFill>
            <a:schemeClr val="bg1"/>
          </a:solidFill>
        </p:grpSpPr>
        <p:sp>
          <p:nvSpPr>
            <p:cNvPr id="237" name="Google Shape;220;p19">
              <a:extLst>
                <a:ext uri="{FF2B5EF4-FFF2-40B4-BE49-F238E27FC236}">
                  <a16:creationId xmlns:a16="http://schemas.microsoft.com/office/drawing/2014/main" id="{BCC0258F-C47C-8A82-F6DB-655A47207795}"/>
                </a:ext>
              </a:extLst>
            </p:cNvPr>
            <p:cNvSpPr/>
            <p:nvPr/>
          </p:nvSpPr>
          <p:spPr>
            <a:xfrm>
              <a:off x="2682350" y="2725775"/>
              <a:ext cx="70175" cy="73425"/>
            </a:xfrm>
            <a:custGeom>
              <a:avLst/>
              <a:gdLst/>
              <a:ahLst/>
              <a:cxnLst/>
              <a:rect l="l" t="t" r="r" b="b"/>
              <a:pathLst>
                <a:path w="2807" h="2937" extrusionOk="0">
                  <a:moveTo>
                    <a:pt x="1130" y="1"/>
                  </a:moveTo>
                  <a:cubicBezTo>
                    <a:pt x="506" y="1"/>
                    <a:pt x="1" y="504"/>
                    <a:pt x="1" y="1130"/>
                  </a:cubicBezTo>
                  <a:lnTo>
                    <a:pt x="1" y="2937"/>
                  </a:lnTo>
                  <a:lnTo>
                    <a:pt x="1991" y="2937"/>
                  </a:lnTo>
                  <a:cubicBezTo>
                    <a:pt x="2443" y="2937"/>
                    <a:pt x="2807" y="2572"/>
                    <a:pt x="2807" y="2124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3" name="Google Shape;221;p19">
              <a:extLst>
                <a:ext uri="{FF2B5EF4-FFF2-40B4-BE49-F238E27FC236}">
                  <a16:creationId xmlns:a16="http://schemas.microsoft.com/office/drawing/2014/main" id="{DC09F186-43B6-D5D0-9DFA-8CC67AD23998}"/>
                </a:ext>
              </a:extLst>
            </p:cNvPr>
            <p:cNvSpPr/>
            <p:nvPr/>
          </p:nvSpPr>
          <p:spPr>
            <a:xfrm>
              <a:off x="2682350" y="3006350"/>
              <a:ext cx="70175" cy="73500"/>
            </a:xfrm>
            <a:custGeom>
              <a:avLst/>
              <a:gdLst/>
              <a:ahLst/>
              <a:cxnLst/>
              <a:rect l="l" t="t" r="r" b="b"/>
              <a:pathLst>
                <a:path w="2807" h="2940" extrusionOk="0">
                  <a:moveTo>
                    <a:pt x="1" y="1"/>
                  </a:moveTo>
                  <a:lnTo>
                    <a:pt x="1" y="1811"/>
                  </a:lnTo>
                  <a:cubicBezTo>
                    <a:pt x="1" y="2434"/>
                    <a:pt x="506" y="2940"/>
                    <a:pt x="1130" y="2940"/>
                  </a:cubicBezTo>
                  <a:lnTo>
                    <a:pt x="2807" y="2940"/>
                  </a:lnTo>
                  <a:lnTo>
                    <a:pt x="2807" y="817"/>
                  </a:lnTo>
                  <a:cubicBezTo>
                    <a:pt x="2807" y="365"/>
                    <a:pt x="2443" y="4"/>
                    <a:pt x="19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4" name="Google Shape;222;p19">
              <a:extLst>
                <a:ext uri="{FF2B5EF4-FFF2-40B4-BE49-F238E27FC236}">
                  <a16:creationId xmlns:a16="http://schemas.microsoft.com/office/drawing/2014/main" id="{CC0D4ED2-5BB2-2631-8A98-F9B2637E4046}"/>
                </a:ext>
              </a:extLst>
            </p:cNvPr>
            <p:cNvSpPr/>
            <p:nvPr/>
          </p:nvSpPr>
          <p:spPr>
            <a:xfrm>
              <a:off x="3085925" y="272570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1" y="1"/>
                  </a:moveTo>
                  <a:lnTo>
                    <a:pt x="1" y="2127"/>
                  </a:lnTo>
                  <a:cubicBezTo>
                    <a:pt x="1" y="2575"/>
                    <a:pt x="365" y="2940"/>
                    <a:pt x="817" y="2940"/>
                  </a:cubicBezTo>
                  <a:lnTo>
                    <a:pt x="2807" y="2940"/>
                  </a:lnTo>
                  <a:lnTo>
                    <a:pt x="2807" y="1130"/>
                  </a:lnTo>
                  <a:cubicBezTo>
                    <a:pt x="2807" y="507"/>
                    <a:pt x="2301" y="1"/>
                    <a:pt x="16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5" name="Google Shape;223;p19">
              <a:extLst>
                <a:ext uri="{FF2B5EF4-FFF2-40B4-BE49-F238E27FC236}">
                  <a16:creationId xmlns:a16="http://schemas.microsoft.com/office/drawing/2014/main" id="{C7B05FCD-A44D-13A9-FAD0-2FF4E3BB1F8C}"/>
                </a:ext>
              </a:extLst>
            </p:cNvPr>
            <p:cNvSpPr/>
            <p:nvPr/>
          </p:nvSpPr>
          <p:spPr>
            <a:xfrm>
              <a:off x="2825150" y="2843075"/>
              <a:ext cx="180700" cy="107375"/>
            </a:xfrm>
            <a:custGeom>
              <a:avLst/>
              <a:gdLst/>
              <a:ahLst/>
              <a:cxnLst/>
              <a:rect l="l" t="t" r="r" b="b"/>
              <a:pathLst>
                <a:path w="7228" h="4295" extrusionOk="0">
                  <a:moveTo>
                    <a:pt x="5024" y="714"/>
                  </a:moveTo>
                  <a:cubicBezTo>
                    <a:pt x="5337" y="714"/>
                    <a:pt x="5590" y="967"/>
                    <a:pt x="5590" y="1277"/>
                  </a:cubicBezTo>
                  <a:cubicBezTo>
                    <a:pt x="5590" y="1590"/>
                    <a:pt x="5337" y="1843"/>
                    <a:pt x="5024" y="1843"/>
                  </a:cubicBezTo>
                  <a:lnTo>
                    <a:pt x="2503" y="1843"/>
                  </a:lnTo>
                  <a:cubicBezTo>
                    <a:pt x="2190" y="1843"/>
                    <a:pt x="1937" y="1590"/>
                    <a:pt x="1937" y="1277"/>
                  </a:cubicBezTo>
                  <a:cubicBezTo>
                    <a:pt x="1937" y="967"/>
                    <a:pt x="2190" y="714"/>
                    <a:pt x="2503" y="714"/>
                  </a:cubicBezTo>
                  <a:close/>
                  <a:moveTo>
                    <a:pt x="6078" y="2452"/>
                  </a:moveTo>
                  <a:cubicBezTo>
                    <a:pt x="6391" y="2452"/>
                    <a:pt x="6644" y="2704"/>
                    <a:pt x="6644" y="3018"/>
                  </a:cubicBezTo>
                  <a:cubicBezTo>
                    <a:pt x="6644" y="3328"/>
                    <a:pt x="6391" y="3581"/>
                    <a:pt x="6078" y="3581"/>
                  </a:cubicBezTo>
                  <a:lnTo>
                    <a:pt x="1449" y="3581"/>
                  </a:lnTo>
                  <a:cubicBezTo>
                    <a:pt x="1136" y="3581"/>
                    <a:pt x="883" y="3328"/>
                    <a:pt x="883" y="3018"/>
                  </a:cubicBezTo>
                  <a:cubicBezTo>
                    <a:pt x="883" y="2704"/>
                    <a:pt x="1136" y="2452"/>
                    <a:pt x="1449" y="2452"/>
                  </a:cubicBezTo>
                  <a:close/>
                  <a:moveTo>
                    <a:pt x="1" y="0"/>
                  </a:moveTo>
                  <a:lnTo>
                    <a:pt x="1" y="4294"/>
                  </a:lnTo>
                  <a:lnTo>
                    <a:pt x="7228" y="4294"/>
                  </a:lnTo>
                  <a:lnTo>
                    <a:pt x="7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6" name="Google Shape;224;p19">
              <a:extLst>
                <a:ext uri="{FF2B5EF4-FFF2-40B4-BE49-F238E27FC236}">
                  <a16:creationId xmlns:a16="http://schemas.microsoft.com/office/drawing/2014/main" id="{FE0FD309-7A5E-2FA3-A39C-74573F1F9D26}"/>
                </a:ext>
              </a:extLst>
            </p:cNvPr>
            <p:cNvSpPr/>
            <p:nvPr/>
          </p:nvSpPr>
          <p:spPr>
            <a:xfrm>
              <a:off x="2682350" y="2725700"/>
              <a:ext cx="473775" cy="354150"/>
            </a:xfrm>
            <a:custGeom>
              <a:avLst/>
              <a:gdLst/>
              <a:ahLst/>
              <a:cxnLst/>
              <a:rect l="l" t="t" r="r" b="b"/>
              <a:pathLst>
                <a:path w="18951" h="14166" extrusionOk="0">
                  <a:moveTo>
                    <a:pt x="13503" y="3566"/>
                  </a:moveTo>
                  <a:cubicBezTo>
                    <a:pt x="13816" y="3566"/>
                    <a:pt x="14069" y="3819"/>
                    <a:pt x="14069" y="4129"/>
                  </a:cubicBezTo>
                  <a:lnTo>
                    <a:pt x="14069" y="9556"/>
                  </a:lnTo>
                  <a:cubicBezTo>
                    <a:pt x="14069" y="9866"/>
                    <a:pt x="13816" y="10119"/>
                    <a:pt x="13503" y="10119"/>
                  </a:cubicBezTo>
                  <a:lnTo>
                    <a:pt x="5147" y="10119"/>
                  </a:lnTo>
                  <a:cubicBezTo>
                    <a:pt x="4834" y="10119"/>
                    <a:pt x="4584" y="9866"/>
                    <a:pt x="4584" y="9556"/>
                  </a:cubicBezTo>
                  <a:lnTo>
                    <a:pt x="4584" y="4129"/>
                  </a:lnTo>
                  <a:cubicBezTo>
                    <a:pt x="4584" y="3819"/>
                    <a:pt x="4834" y="3566"/>
                    <a:pt x="5147" y="3566"/>
                  </a:cubicBezTo>
                  <a:close/>
                  <a:moveTo>
                    <a:pt x="3936" y="1"/>
                  </a:moveTo>
                  <a:lnTo>
                    <a:pt x="3936" y="2127"/>
                  </a:lnTo>
                  <a:cubicBezTo>
                    <a:pt x="3933" y="3199"/>
                    <a:pt x="3066" y="4069"/>
                    <a:pt x="1991" y="4069"/>
                  </a:cubicBezTo>
                  <a:lnTo>
                    <a:pt x="1" y="4069"/>
                  </a:lnTo>
                  <a:lnTo>
                    <a:pt x="1" y="10098"/>
                  </a:lnTo>
                  <a:lnTo>
                    <a:pt x="1991" y="10098"/>
                  </a:lnTo>
                  <a:cubicBezTo>
                    <a:pt x="3066" y="10101"/>
                    <a:pt x="3933" y="10968"/>
                    <a:pt x="3936" y="12043"/>
                  </a:cubicBezTo>
                  <a:lnTo>
                    <a:pt x="3936" y="14166"/>
                  </a:lnTo>
                  <a:lnTo>
                    <a:pt x="15015" y="14166"/>
                  </a:lnTo>
                  <a:lnTo>
                    <a:pt x="15015" y="12043"/>
                  </a:lnTo>
                  <a:cubicBezTo>
                    <a:pt x="15018" y="10968"/>
                    <a:pt x="15885" y="10101"/>
                    <a:pt x="16960" y="10098"/>
                  </a:cubicBezTo>
                  <a:lnTo>
                    <a:pt x="18950" y="10098"/>
                  </a:lnTo>
                  <a:lnTo>
                    <a:pt x="18950" y="4069"/>
                  </a:lnTo>
                  <a:lnTo>
                    <a:pt x="16960" y="4069"/>
                  </a:lnTo>
                  <a:cubicBezTo>
                    <a:pt x="15885" y="4069"/>
                    <a:pt x="15018" y="3199"/>
                    <a:pt x="15015" y="2127"/>
                  </a:cubicBezTo>
                  <a:lnTo>
                    <a:pt x="1501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7" name="Google Shape;225;p19">
              <a:extLst>
                <a:ext uri="{FF2B5EF4-FFF2-40B4-BE49-F238E27FC236}">
                  <a16:creationId xmlns:a16="http://schemas.microsoft.com/office/drawing/2014/main" id="{E9E16E64-E4CD-D30D-A16F-EE1D9188F9DD}"/>
                </a:ext>
              </a:extLst>
            </p:cNvPr>
            <p:cNvSpPr/>
            <p:nvPr/>
          </p:nvSpPr>
          <p:spPr>
            <a:xfrm>
              <a:off x="3085925" y="300635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817" y="1"/>
                  </a:moveTo>
                  <a:cubicBezTo>
                    <a:pt x="365" y="4"/>
                    <a:pt x="1" y="365"/>
                    <a:pt x="1" y="817"/>
                  </a:cubicBezTo>
                  <a:lnTo>
                    <a:pt x="1" y="2940"/>
                  </a:lnTo>
                  <a:lnTo>
                    <a:pt x="1678" y="2940"/>
                  </a:lnTo>
                  <a:cubicBezTo>
                    <a:pt x="2301" y="2940"/>
                    <a:pt x="2807" y="2434"/>
                    <a:pt x="2807" y="1811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8" name="Google Shape;226;p19">
              <a:extLst>
                <a:ext uri="{FF2B5EF4-FFF2-40B4-BE49-F238E27FC236}">
                  <a16:creationId xmlns:a16="http://schemas.microsoft.com/office/drawing/2014/main" id="{2F6766E3-E3B7-8A0B-48CE-876B1CB7DF98}"/>
                </a:ext>
              </a:extLst>
            </p:cNvPr>
            <p:cNvSpPr/>
            <p:nvPr/>
          </p:nvSpPr>
          <p:spPr>
            <a:xfrm>
              <a:off x="2825450" y="2643425"/>
              <a:ext cx="187550" cy="54075"/>
            </a:xfrm>
            <a:custGeom>
              <a:avLst/>
              <a:gdLst/>
              <a:ahLst/>
              <a:cxnLst/>
              <a:rect l="l" t="t" r="r" b="b"/>
              <a:pathLst>
                <a:path w="7502" h="2163" extrusionOk="0">
                  <a:moveTo>
                    <a:pt x="1862" y="1"/>
                  </a:moveTo>
                  <a:cubicBezTo>
                    <a:pt x="835" y="4"/>
                    <a:pt x="1" y="835"/>
                    <a:pt x="1" y="1861"/>
                  </a:cubicBezTo>
                  <a:lnTo>
                    <a:pt x="1" y="2163"/>
                  </a:lnTo>
                  <a:lnTo>
                    <a:pt x="1130" y="2163"/>
                  </a:lnTo>
                  <a:lnTo>
                    <a:pt x="1130" y="1861"/>
                  </a:lnTo>
                  <a:cubicBezTo>
                    <a:pt x="1130" y="1458"/>
                    <a:pt x="1458" y="1133"/>
                    <a:pt x="1862" y="1130"/>
                  </a:cubicBezTo>
                  <a:lnTo>
                    <a:pt x="5641" y="1130"/>
                  </a:lnTo>
                  <a:cubicBezTo>
                    <a:pt x="6044" y="1133"/>
                    <a:pt x="6373" y="1458"/>
                    <a:pt x="6373" y="1861"/>
                  </a:cubicBezTo>
                  <a:lnTo>
                    <a:pt x="6373" y="2163"/>
                  </a:lnTo>
                  <a:lnTo>
                    <a:pt x="7502" y="2163"/>
                  </a:lnTo>
                  <a:lnTo>
                    <a:pt x="7502" y="1861"/>
                  </a:lnTo>
                  <a:cubicBezTo>
                    <a:pt x="7502" y="835"/>
                    <a:pt x="6668" y="4"/>
                    <a:pt x="5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49" name="Google Shape;988;p31">
            <a:extLst>
              <a:ext uri="{FF2B5EF4-FFF2-40B4-BE49-F238E27FC236}">
                <a16:creationId xmlns:a16="http://schemas.microsoft.com/office/drawing/2014/main" id="{58EF59DE-F434-B0B6-8C86-BC99BCB81A7D}"/>
              </a:ext>
            </a:extLst>
          </p:cNvPr>
          <p:cNvGrpSpPr/>
          <p:nvPr/>
        </p:nvGrpSpPr>
        <p:grpSpPr>
          <a:xfrm>
            <a:off x="6381991" y="4131201"/>
            <a:ext cx="597132" cy="550462"/>
            <a:chOff x="5049725" y="1435050"/>
            <a:chExt cx="486550" cy="481850"/>
          </a:xfrm>
          <a:solidFill>
            <a:schemeClr val="bg1"/>
          </a:solidFill>
        </p:grpSpPr>
        <p:sp>
          <p:nvSpPr>
            <p:cNvPr id="250" name="Google Shape;989;p31">
              <a:extLst>
                <a:ext uri="{FF2B5EF4-FFF2-40B4-BE49-F238E27FC236}">
                  <a16:creationId xmlns:a16="http://schemas.microsoft.com/office/drawing/2014/main" id="{8B00CCF7-5BE5-599E-6441-450B75D170F7}"/>
                </a:ext>
              </a:extLst>
            </p:cNvPr>
            <p:cNvSpPr/>
            <p:nvPr/>
          </p:nvSpPr>
          <p:spPr>
            <a:xfrm>
              <a:off x="5136300" y="1519775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1" name="Google Shape;990;p31">
              <a:extLst>
                <a:ext uri="{FF2B5EF4-FFF2-40B4-BE49-F238E27FC236}">
                  <a16:creationId xmlns:a16="http://schemas.microsoft.com/office/drawing/2014/main" id="{A1E08B3B-7031-1003-3FF4-54FC2A771AE7}"/>
                </a:ext>
              </a:extLst>
            </p:cNvPr>
            <p:cNvSpPr/>
            <p:nvPr/>
          </p:nvSpPr>
          <p:spPr>
            <a:xfrm>
              <a:off x="5184925" y="157625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2" name="Google Shape;991;p31">
              <a:extLst>
                <a:ext uri="{FF2B5EF4-FFF2-40B4-BE49-F238E27FC236}">
                  <a16:creationId xmlns:a16="http://schemas.microsoft.com/office/drawing/2014/main" id="{532A866E-7F4F-EFB5-B76A-DF076787925B}"/>
                </a:ext>
              </a:extLst>
            </p:cNvPr>
            <p:cNvSpPr/>
            <p:nvPr/>
          </p:nvSpPr>
          <p:spPr>
            <a:xfrm>
              <a:off x="5049725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3" name="Google Shape;992;p31">
              <a:extLst>
                <a:ext uri="{FF2B5EF4-FFF2-40B4-BE49-F238E27FC236}">
                  <a16:creationId xmlns:a16="http://schemas.microsoft.com/office/drawing/2014/main" id="{D463763D-D872-15CB-97E2-C9F8EF7A0BF4}"/>
                </a:ext>
              </a:extLst>
            </p:cNvPr>
            <p:cNvSpPr/>
            <p:nvPr/>
          </p:nvSpPr>
          <p:spPr>
            <a:xfrm>
              <a:off x="5245825" y="1435050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54" name="Google Shape;1899;p45">
            <a:extLst>
              <a:ext uri="{FF2B5EF4-FFF2-40B4-BE49-F238E27FC236}">
                <a16:creationId xmlns:a16="http://schemas.microsoft.com/office/drawing/2014/main" id="{FCDFD2AC-AC5E-1C1D-0F1A-E50D14E5A178}"/>
              </a:ext>
            </a:extLst>
          </p:cNvPr>
          <p:cNvSpPr/>
          <p:nvPr/>
        </p:nvSpPr>
        <p:spPr>
          <a:xfrm>
            <a:off x="8759395" y="4022500"/>
            <a:ext cx="631163" cy="657985"/>
          </a:xfrm>
          <a:custGeom>
            <a:avLst/>
            <a:gdLst/>
            <a:ahLst/>
            <a:cxnLst/>
            <a:rect l="l" t="t" r="r" b="b"/>
            <a:pathLst>
              <a:path w="6606" h="6606" extrusionOk="0">
                <a:moveTo>
                  <a:pt x="3293" y="1706"/>
                </a:moveTo>
                <a:cubicBezTo>
                  <a:pt x="4117" y="1706"/>
                  <a:pt x="4906" y="2345"/>
                  <a:pt x="4906" y="3303"/>
                </a:cubicBezTo>
                <a:cubicBezTo>
                  <a:pt x="4906" y="4185"/>
                  <a:pt x="4186" y="4872"/>
                  <a:pt x="3336" y="4872"/>
                </a:cubicBezTo>
                <a:cubicBezTo>
                  <a:pt x="1897" y="4872"/>
                  <a:pt x="1211" y="3172"/>
                  <a:pt x="2192" y="2158"/>
                </a:cubicBezTo>
                <a:cubicBezTo>
                  <a:pt x="2515" y="1846"/>
                  <a:pt x="2908" y="1706"/>
                  <a:pt x="3293" y="1706"/>
                </a:cubicBezTo>
                <a:close/>
                <a:moveTo>
                  <a:pt x="2584" y="0"/>
                </a:moveTo>
                <a:lnTo>
                  <a:pt x="2584" y="720"/>
                </a:lnTo>
                <a:cubicBezTo>
                  <a:pt x="2388" y="785"/>
                  <a:pt x="2159" y="883"/>
                  <a:pt x="1963" y="981"/>
                </a:cubicBezTo>
                <a:lnTo>
                  <a:pt x="1440" y="458"/>
                </a:lnTo>
                <a:lnTo>
                  <a:pt x="459" y="1439"/>
                </a:lnTo>
                <a:lnTo>
                  <a:pt x="982" y="1962"/>
                </a:lnTo>
                <a:cubicBezTo>
                  <a:pt x="884" y="2158"/>
                  <a:pt x="786" y="2387"/>
                  <a:pt x="720" y="2583"/>
                </a:cubicBezTo>
                <a:lnTo>
                  <a:pt x="1" y="2583"/>
                </a:lnTo>
                <a:lnTo>
                  <a:pt x="1" y="3989"/>
                </a:lnTo>
                <a:lnTo>
                  <a:pt x="720" y="3989"/>
                </a:lnTo>
                <a:cubicBezTo>
                  <a:pt x="786" y="4218"/>
                  <a:pt x="884" y="4414"/>
                  <a:pt x="982" y="4611"/>
                </a:cubicBezTo>
                <a:lnTo>
                  <a:pt x="459" y="5134"/>
                </a:lnTo>
                <a:lnTo>
                  <a:pt x="1440" y="6115"/>
                </a:lnTo>
                <a:lnTo>
                  <a:pt x="1963" y="5592"/>
                </a:lnTo>
                <a:cubicBezTo>
                  <a:pt x="2159" y="5722"/>
                  <a:pt x="2388" y="5788"/>
                  <a:pt x="2584" y="5853"/>
                </a:cubicBezTo>
                <a:lnTo>
                  <a:pt x="2584" y="6605"/>
                </a:lnTo>
                <a:lnTo>
                  <a:pt x="3990" y="6605"/>
                </a:lnTo>
                <a:lnTo>
                  <a:pt x="3990" y="5853"/>
                </a:lnTo>
                <a:cubicBezTo>
                  <a:pt x="4219" y="5788"/>
                  <a:pt x="4415" y="5722"/>
                  <a:pt x="4611" y="5592"/>
                </a:cubicBezTo>
                <a:lnTo>
                  <a:pt x="5135" y="6115"/>
                </a:lnTo>
                <a:lnTo>
                  <a:pt x="6116" y="5134"/>
                </a:lnTo>
                <a:lnTo>
                  <a:pt x="5592" y="4611"/>
                </a:lnTo>
                <a:cubicBezTo>
                  <a:pt x="5723" y="4414"/>
                  <a:pt x="5789" y="4218"/>
                  <a:pt x="5854" y="3989"/>
                </a:cubicBezTo>
                <a:lnTo>
                  <a:pt x="6606" y="3989"/>
                </a:lnTo>
                <a:lnTo>
                  <a:pt x="6606" y="2583"/>
                </a:lnTo>
                <a:lnTo>
                  <a:pt x="5854" y="2583"/>
                </a:lnTo>
                <a:cubicBezTo>
                  <a:pt x="5789" y="2387"/>
                  <a:pt x="5723" y="2158"/>
                  <a:pt x="5592" y="1962"/>
                </a:cubicBezTo>
                <a:lnTo>
                  <a:pt x="6116" y="1439"/>
                </a:lnTo>
                <a:lnTo>
                  <a:pt x="5135" y="458"/>
                </a:lnTo>
                <a:lnTo>
                  <a:pt x="4611" y="981"/>
                </a:lnTo>
                <a:cubicBezTo>
                  <a:pt x="4415" y="883"/>
                  <a:pt x="4219" y="785"/>
                  <a:pt x="3990" y="720"/>
                </a:cubicBezTo>
                <a:lnTo>
                  <a:pt x="399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B512B79-BB5D-5680-B1B2-4D50DD7E63C3}"/>
              </a:ext>
            </a:extLst>
          </p:cNvPr>
          <p:cNvSpPr txBox="1"/>
          <p:nvPr/>
        </p:nvSpPr>
        <p:spPr>
          <a:xfrm>
            <a:off x="-21753" y="565379"/>
            <a:ext cx="2962177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rPr>
              <a:t>Opportunities</a:t>
            </a:r>
            <a:endParaRPr kumimoji="0" lang="en-GB" sz="3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charset="0"/>
              <a:ea typeface="Roboto" panose="02000000000000000000" charset="0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4C76CDA-3F18-BEC1-8422-6FDF26D7D9A7}"/>
              </a:ext>
            </a:extLst>
          </p:cNvPr>
          <p:cNvGrpSpPr/>
          <p:nvPr/>
        </p:nvGrpSpPr>
        <p:grpSpPr>
          <a:xfrm>
            <a:off x="0" y="3184482"/>
            <a:ext cx="2780961" cy="1107996"/>
            <a:chOff x="149624" y="3197877"/>
            <a:chExt cx="2780961" cy="110799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79C529A-8210-7B80-D078-7508CC67A354}"/>
                </a:ext>
              </a:extLst>
            </p:cNvPr>
            <p:cNvSpPr txBox="1"/>
            <p:nvPr/>
          </p:nvSpPr>
          <p:spPr>
            <a:xfrm>
              <a:off x="149624" y="3197877"/>
              <a:ext cx="278096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charset="0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Agriculture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lang="en-US" sz="2200" b="1" dirty="0">
                  <a:solidFill>
                    <a:srgbClr val="FFFFFF"/>
                  </a:solidFill>
                  <a:latin typeface="Roboto" panose="02000000000000000000" charset="0"/>
                  <a:ea typeface="Roboto" panose="02000000000000000000" charset="0"/>
                </a:rPr>
                <a:t>&amp;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lang="en-US" sz="2200" b="1" dirty="0">
                  <a:solidFill>
                    <a:srgbClr val="FFFFFF"/>
                  </a:solidFill>
                  <a:latin typeface="Roboto" panose="02000000000000000000" charset="0"/>
                  <a:ea typeface="Roboto" panose="02000000000000000000" charset="0"/>
                </a:rPr>
                <a:t>Food Processing</a:t>
              </a:r>
              <a:endPara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A859F7F-233E-9033-1CA0-B17A1D0B0A56}"/>
                </a:ext>
              </a:extLst>
            </p:cNvPr>
            <p:cNvCxnSpPr/>
            <p:nvPr/>
          </p:nvCxnSpPr>
          <p:spPr>
            <a:xfrm>
              <a:off x="456620" y="3254829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622DB9E-8C5A-0568-7C36-2C674E47F2C8}"/>
                </a:ext>
              </a:extLst>
            </p:cNvPr>
            <p:cNvCxnSpPr/>
            <p:nvPr/>
          </p:nvCxnSpPr>
          <p:spPr>
            <a:xfrm>
              <a:off x="464535" y="4244925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B6B0222A-58F0-EC2F-88A7-DEA4DF4219C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4249" y="0"/>
            <a:ext cx="59337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979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>
          <a:extLst>
            <a:ext uri="{FF2B5EF4-FFF2-40B4-BE49-F238E27FC236}">
              <a16:creationId xmlns:a16="http://schemas.microsoft.com/office/drawing/2014/main" id="{80C8D850-C447-5808-566C-20E087898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A754D89-5686-4810-AA3C-40FBEBA23FD8}"/>
              </a:ext>
            </a:extLst>
          </p:cNvPr>
          <p:cNvGrpSpPr/>
          <p:nvPr/>
        </p:nvGrpSpPr>
        <p:grpSpPr>
          <a:xfrm>
            <a:off x="-21753" y="22412"/>
            <a:ext cx="12213753" cy="6645971"/>
            <a:chOff x="-21753" y="64247"/>
            <a:chExt cx="12213753" cy="6645971"/>
          </a:xfrm>
        </p:grpSpPr>
        <p:grpSp>
          <p:nvGrpSpPr>
            <p:cNvPr id="138" name="Google Shape;339;p18">
              <a:extLst>
                <a:ext uri="{FF2B5EF4-FFF2-40B4-BE49-F238E27FC236}">
                  <a16:creationId xmlns:a16="http://schemas.microsoft.com/office/drawing/2014/main" id="{9C19EE5F-3176-D145-2718-421041DF3F64}"/>
                </a:ext>
              </a:extLst>
            </p:cNvPr>
            <p:cNvGrpSpPr/>
            <p:nvPr/>
          </p:nvGrpSpPr>
          <p:grpSpPr>
            <a:xfrm>
              <a:off x="4095844" y="2357620"/>
              <a:ext cx="516920" cy="438210"/>
              <a:chOff x="4201901" y="-2078938"/>
              <a:chExt cx="822775" cy="727650"/>
            </a:xfrm>
          </p:grpSpPr>
          <p:sp>
            <p:nvSpPr>
              <p:cNvPr id="139" name="Google Shape;340;p18">
                <a:extLst>
                  <a:ext uri="{FF2B5EF4-FFF2-40B4-BE49-F238E27FC236}">
                    <a16:creationId xmlns:a16="http://schemas.microsoft.com/office/drawing/2014/main" id="{78FBE71B-34F6-77AE-3EC5-A95001C9E15A}"/>
                  </a:ext>
                </a:extLst>
              </p:cNvPr>
              <p:cNvSpPr/>
              <p:nvPr/>
            </p:nvSpPr>
            <p:spPr>
              <a:xfrm>
                <a:off x="4584001" y="-1692788"/>
                <a:ext cx="58575" cy="135000"/>
              </a:xfrm>
              <a:custGeom>
                <a:avLst/>
                <a:gdLst/>
                <a:ahLst/>
                <a:cxnLst/>
                <a:rect l="l" t="t" r="r" b="b"/>
                <a:pathLst>
                  <a:path w="2343" h="5400" extrusionOk="0">
                    <a:moveTo>
                      <a:pt x="1" y="1"/>
                    </a:moveTo>
                    <a:lnTo>
                      <a:pt x="1" y="4846"/>
                    </a:lnTo>
                    <a:lnTo>
                      <a:pt x="1171" y="5399"/>
                    </a:lnTo>
                    <a:lnTo>
                      <a:pt x="2342" y="4846"/>
                    </a:lnTo>
                    <a:lnTo>
                      <a:pt x="234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0" name="Google Shape;341;p18">
                <a:extLst>
                  <a:ext uri="{FF2B5EF4-FFF2-40B4-BE49-F238E27FC236}">
                    <a16:creationId xmlns:a16="http://schemas.microsoft.com/office/drawing/2014/main" id="{8782E713-15DD-47FA-88F9-048AB8DCE8C3}"/>
                  </a:ext>
                </a:extLst>
              </p:cNvPr>
              <p:cNvSpPr/>
              <p:nvPr/>
            </p:nvSpPr>
            <p:spPr>
              <a:xfrm>
                <a:off x="4201901" y="-1741563"/>
                <a:ext cx="822775" cy="390275"/>
              </a:xfrm>
              <a:custGeom>
                <a:avLst/>
                <a:gdLst/>
                <a:ahLst/>
                <a:cxnLst/>
                <a:rect l="l" t="t" r="r" b="b"/>
                <a:pathLst>
                  <a:path w="32911" h="15611" extrusionOk="0">
                    <a:moveTo>
                      <a:pt x="0" y="1"/>
                    </a:moveTo>
                    <a:lnTo>
                      <a:pt x="0" y="15610"/>
                    </a:lnTo>
                    <a:lnTo>
                      <a:pt x="32910" y="15610"/>
                    </a:lnTo>
                    <a:lnTo>
                      <a:pt x="32910" y="1"/>
                    </a:lnTo>
                    <a:lnTo>
                      <a:pt x="19577" y="5074"/>
                    </a:lnTo>
                    <a:lnTo>
                      <a:pt x="19577" y="8033"/>
                    </a:lnTo>
                    <a:lnTo>
                      <a:pt x="16455" y="9464"/>
                    </a:lnTo>
                    <a:lnTo>
                      <a:pt x="13333" y="8033"/>
                    </a:lnTo>
                    <a:lnTo>
                      <a:pt x="13333" y="507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1" name="Google Shape;342;p18">
                <a:extLst>
                  <a:ext uri="{FF2B5EF4-FFF2-40B4-BE49-F238E27FC236}">
                    <a16:creationId xmlns:a16="http://schemas.microsoft.com/office/drawing/2014/main" id="{BC7A3121-A34C-4A2F-D776-C4B4614EA52E}"/>
                  </a:ext>
                </a:extLst>
              </p:cNvPr>
              <p:cNvSpPr/>
              <p:nvPr/>
            </p:nvSpPr>
            <p:spPr>
              <a:xfrm>
                <a:off x="4201901" y="-2078938"/>
                <a:ext cx="822775" cy="412200"/>
              </a:xfrm>
              <a:custGeom>
                <a:avLst/>
                <a:gdLst/>
                <a:ahLst/>
                <a:cxnLst/>
                <a:rect l="l" t="t" r="r" b="b"/>
                <a:pathLst>
                  <a:path w="32911" h="16488" extrusionOk="0">
                    <a:moveTo>
                      <a:pt x="20325" y="1951"/>
                    </a:moveTo>
                    <a:lnTo>
                      <a:pt x="20325" y="4423"/>
                    </a:lnTo>
                    <a:lnTo>
                      <a:pt x="12585" y="4423"/>
                    </a:lnTo>
                    <a:lnTo>
                      <a:pt x="12585" y="1951"/>
                    </a:lnTo>
                    <a:close/>
                    <a:moveTo>
                      <a:pt x="10667" y="0"/>
                    </a:moveTo>
                    <a:lnTo>
                      <a:pt x="10667" y="4423"/>
                    </a:lnTo>
                    <a:lnTo>
                      <a:pt x="0" y="4423"/>
                    </a:lnTo>
                    <a:lnTo>
                      <a:pt x="0" y="11415"/>
                    </a:lnTo>
                    <a:lnTo>
                      <a:pt x="13366" y="16488"/>
                    </a:lnTo>
                    <a:lnTo>
                      <a:pt x="13366" y="13496"/>
                    </a:lnTo>
                    <a:lnTo>
                      <a:pt x="19577" y="13496"/>
                    </a:lnTo>
                    <a:lnTo>
                      <a:pt x="19577" y="16488"/>
                    </a:lnTo>
                    <a:lnTo>
                      <a:pt x="32910" y="11415"/>
                    </a:lnTo>
                    <a:lnTo>
                      <a:pt x="32910" y="4423"/>
                    </a:lnTo>
                    <a:lnTo>
                      <a:pt x="22276" y="4423"/>
                    </a:lnTo>
                    <a:lnTo>
                      <a:pt x="222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220" name="Google Shape;1070;p35">
              <a:extLst>
                <a:ext uri="{FF2B5EF4-FFF2-40B4-BE49-F238E27FC236}">
                  <a16:creationId xmlns:a16="http://schemas.microsoft.com/office/drawing/2014/main" id="{9197F710-2B2E-8EE0-9972-9D96DBB77304}"/>
                </a:ext>
              </a:extLst>
            </p:cNvPr>
            <p:cNvGrpSpPr/>
            <p:nvPr/>
          </p:nvGrpSpPr>
          <p:grpSpPr>
            <a:xfrm>
              <a:off x="8790300" y="2033153"/>
              <a:ext cx="601965" cy="492807"/>
              <a:chOff x="1147105" y="3304887"/>
              <a:chExt cx="412742" cy="411998"/>
            </a:xfrm>
          </p:grpSpPr>
          <p:sp>
            <p:nvSpPr>
              <p:cNvPr id="221" name="Google Shape;1071;p35">
                <a:extLst>
                  <a:ext uri="{FF2B5EF4-FFF2-40B4-BE49-F238E27FC236}">
                    <a16:creationId xmlns:a16="http://schemas.microsoft.com/office/drawing/2014/main" id="{FB5048B7-CCCF-CAD0-C8EA-8241793A9627}"/>
                  </a:ext>
                </a:extLst>
              </p:cNvPr>
              <p:cNvSpPr/>
              <p:nvPr/>
            </p:nvSpPr>
            <p:spPr>
              <a:xfrm>
                <a:off x="1147105" y="3304887"/>
                <a:ext cx="412742" cy="411998"/>
              </a:xfrm>
              <a:custGeom>
                <a:avLst/>
                <a:gdLst/>
                <a:ahLst/>
                <a:cxnLst/>
                <a:rect l="l" t="t" r="r" b="b"/>
                <a:pathLst>
                  <a:path w="5076" h="5067" extrusionOk="0">
                    <a:moveTo>
                      <a:pt x="3003" y="297"/>
                    </a:moveTo>
                    <a:cubicBezTo>
                      <a:pt x="3031" y="297"/>
                      <a:pt x="3067" y="302"/>
                      <a:pt x="3103" y="338"/>
                    </a:cubicBezTo>
                    <a:lnTo>
                      <a:pt x="3529" y="754"/>
                    </a:lnTo>
                    <a:cubicBezTo>
                      <a:pt x="3569" y="804"/>
                      <a:pt x="3569" y="853"/>
                      <a:pt x="3569" y="893"/>
                    </a:cubicBezTo>
                    <a:lnTo>
                      <a:pt x="2974" y="893"/>
                    </a:lnTo>
                    <a:lnTo>
                      <a:pt x="2974" y="298"/>
                    </a:lnTo>
                    <a:cubicBezTo>
                      <a:pt x="2982" y="298"/>
                      <a:pt x="2992" y="297"/>
                      <a:pt x="3003" y="297"/>
                    </a:cubicBezTo>
                    <a:close/>
                    <a:moveTo>
                      <a:pt x="4629" y="1760"/>
                    </a:moveTo>
                    <a:cubicBezTo>
                      <a:pt x="4667" y="1760"/>
                      <a:pt x="4704" y="1775"/>
                      <a:pt x="4729" y="1805"/>
                    </a:cubicBezTo>
                    <a:cubicBezTo>
                      <a:pt x="4788" y="1864"/>
                      <a:pt x="4788" y="1954"/>
                      <a:pt x="4729" y="2014"/>
                    </a:cubicBezTo>
                    <a:lnTo>
                      <a:pt x="4580" y="2162"/>
                    </a:lnTo>
                    <a:lnTo>
                      <a:pt x="4372" y="1954"/>
                    </a:lnTo>
                    <a:lnTo>
                      <a:pt x="4521" y="1805"/>
                    </a:lnTo>
                    <a:cubicBezTo>
                      <a:pt x="4550" y="1775"/>
                      <a:pt x="4590" y="1760"/>
                      <a:pt x="4629" y="1760"/>
                    </a:cubicBezTo>
                    <a:close/>
                    <a:moveTo>
                      <a:pt x="4164" y="2162"/>
                    </a:moveTo>
                    <a:lnTo>
                      <a:pt x="4372" y="2380"/>
                    </a:lnTo>
                    <a:lnTo>
                      <a:pt x="3658" y="3094"/>
                    </a:lnTo>
                    <a:lnTo>
                      <a:pt x="3450" y="2886"/>
                    </a:lnTo>
                    <a:cubicBezTo>
                      <a:pt x="3559" y="2767"/>
                      <a:pt x="4054" y="2271"/>
                      <a:pt x="4164" y="2162"/>
                    </a:cubicBezTo>
                    <a:close/>
                    <a:moveTo>
                      <a:pt x="3232" y="3094"/>
                    </a:moveTo>
                    <a:lnTo>
                      <a:pt x="3450" y="3302"/>
                    </a:lnTo>
                    <a:lnTo>
                      <a:pt x="3361" y="3382"/>
                    </a:lnTo>
                    <a:lnTo>
                      <a:pt x="3054" y="3490"/>
                    </a:lnTo>
                    <a:lnTo>
                      <a:pt x="3153" y="3173"/>
                    </a:lnTo>
                    <a:lnTo>
                      <a:pt x="3232" y="3094"/>
                    </a:lnTo>
                    <a:close/>
                    <a:moveTo>
                      <a:pt x="2677" y="298"/>
                    </a:moveTo>
                    <a:lnTo>
                      <a:pt x="2677" y="1042"/>
                    </a:lnTo>
                    <a:cubicBezTo>
                      <a:pt x="2677" y="1121"/>
                      <a:pt x="2746" y="1190"/>
                      <a:pt x="2825" y="1190"/>
                    </a:cubicBezTo>
                    <a:lnTo>
                      <a:pt x="3569" y="1190"/>
                    </a:lnTo>
                    <a:lnTo>
                      <a:pt x="3569" y="2340"/>
                    </a:lnTo>
                    <a:lnTo>
                      <a:pt x="3133" y="2776"/>
                    </a:lnTo>
                    <a:lnTo>
                      <a:pt x="2924" y="2985"/>
                    </a:lnTo>
                    <a:cubicBezTo>
                      <a:pt x="2905" y="3005"/>
                      <a:pt x="2895" y="3025"/>
                      <a:pt x="2885" y="3045"/>
                    </a:cubicBezTo>
                    <a:lnTo>
                      <a:pt x="2677" y="3679"/>
                    </a:lnTo>
                    <a:cubicBezTo>
                      <a:pt x="2657" y="3728"/>
                      <a:pt x="2667" y="3788"/>
                      <a:pt x="2706" y="3827"/>
                    </a:cubicBezTo>
                    <a:cubicBezTo>
                      <a:pt x="2736" y="3857"/>
                      <a:pt x="2778" y="3871"/>
                      <a:pt x="2823" y="3871"/>
                    </a:cubicBezTo>
                    <a:cubicBezTo>
                      <a:pt x="2837" y="3871"/>
                      <a:pt x="2851" y="3869"/>
                      <a:pt x="2865" y="3867"/>
                    </a:cubicBezTo>
                    <a:lnTo>
                      <a:pt x="3490" y="3649"/>
                    </a:lnTo>
                    <a:cubicBezTo>
                      <a:pt x="3519" y="3649"/>
                      <a:pt x="3539" y="3629"/>
                      <a:pt x="3549" y="3620"/>
                    </a:cubicBezTo>
                    <a:lnTo>
                      <a:pt x="3569" y="3600"/>
                    </a:lnTo>
                    <a:lnTo>
                      <a:pt x="3569" y="4620"/>
                    </a:lnTo>
                    <a:cubicBezTo>
                      <a:pt x="3569" y="4700"/>
                      <a:pt x="3499" y="4769"/>
                      <a:pt x="3420" y="4769"/>
                    </a:cubicBezTo>
                    <a:lnTo>
                      <a:pt x="446" y="4769"/>
                    </a:lnTo>
                    <a:cubicBezTo>
                      <a:pt x="367" y="4769"/>
                      <a:pt x="298" y="4700"/>
                      <a:pt x="298" y="4620"/>
                    </a:cubicBezTo>
                    <a:lnTo>
                      <a:pt x="298" y="447"/>
                    </a:lnTo>
                    <a:cubicBezTo>
                      <a:pt x="298" y="358"/>
                      <a:pt x="367" y="298"/>
                      <a:pt x="446" y="298"/>
                    </a:cubicBezTo>
                    <a:close/>
                    <a:moveTo>
                      <a:pt x="446" y="1"/>
                    </a:moveTo>
                    <a:cubicBezTo>
                      <a:pt x="208" y="1"/>
                      <a:pt x="0" y="199"/>
                      <a:pt x="0" y="447"/>
                    </a:cubicBezTo>
                    <a:lnTo>
                      <a:pt x="0" y="4620"/>
                    </a:lnTo>
                    <a:cubicBezTo>
                      <a:pt x="0" y="4869"/>
                      <a:pt x="208" y="5067"/>
                      <a:pt x="446" y="5067"/>
                    </a:cubicBezTo>
                    <a:lnTo>
                      <a:pt x="3420" y="5067"/>
                    </a:lnTo>
                    <a:cubicBezTo>
                      <a:pt x="3668" y="5067"/>
                      <a:pt x="3866" y="4869"/>
                      <a:pt x="3866" y="4620"/>
                    </a:cubicBezTo>
                    <a:lnTo>
                      <a:pt x="3866" y="3302"/>
                    </a:lnTo>
                    <a:lnTo>
                      <a:pt x="4947" y="2221"/>
                    </a:lnTo>
                    <a:cubicBezTo>
                      <a:pt x="5026" y="2133"/>
                      <a:pt x="5076" y="2023"/>
                      <a:pt x="5076" y="1904"/>
                    </a:cubicBezTo>
                    <a:cubicBezTo>
                      <a:pt x="5076" y="1795"/>
                      <a:pt x="5026" y="1677"/>
                      <a:pt x="4947" y="1597"/>
                    </a:cubicBezTo>
                    <a:cubicBezTo>
                      <a:pt x="4857" y="1508"/>
                      <a:pt x="4743" y="1463"/>
                      <a:pt x="4629" y="1463"/>
                    </a:cubicBezTo>
                    <a:cubicBezTo>
                      <a:pt x="4515" y="1463"/>
                      <a:pt x="4401" y="1508"/>
                      <a:pt x="4312" y="1597"/>
                    </a:cubicBezTo>
                    <a:lnTo>
                      <a:pt x="3866" y="2043"/>
                    </a:lnTo>
                    <a:lnTo>
                      <a:pt x="3866" y="864"/>
                    </a:lnTo>
                    <a:cubicBezTo>
                      <a:pt x="3866" y="745"/>
                      <a:pt x="3817" y="635"/>
                      <a:pt x="3737" y="546"/>
                    </a:cubicBezTo>
                    <a:lnTo>
                      <a:pt x="3311" y="130"/>
                    </a:lnTo>
                    <a:cubicBezTo>
                      <a:pt x="3232" y="40"/>
                      <a:pt x="3123" y="1"/>
                      <a:pt x="300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2" name="Google Shape;1072;p35">
                <a:extLst>
                  <a:ext uri="{FF2B5EF4-FFF2-40B4-BE49-F238E27FC236}">
                    <a16:creationId xmlns:a16="http://schemas.microsoft.com/office/drawing/2014/main" id="{B7BDAC74-D401-99FD-23B1-58B5B3115B61}"/>
                  </a:ext>
                </a:extLst>
              </p:cNvPr>
              <p:cNvSpPr/>
              <p:nvPr/>
            </p:nvSpPr>
            <p:spPr>
              <a:xfrm>
                <a:off x="1211392" y="3425796"/>
                <a:ext cx="193524" cy="24312"/>
              </a:xfrm>
              <a:custGeom>
                <a:avLst/>
                <a:gdLst/>
                <a:ahLst/>
                <a:cxnLst/>
                <a:rect l="l" t="t" r="r" b="b"/>
                <a:pathLst>
                  <a:path w="2380" h="299" extrusionOk="0">
                    <a:moveTo>
                      <a:pt x="148" y="1"/>
                    </a:moveTo>
                    <a:cubicBezTo>
                      <a:pt x="69" y="1"/>
                      <a:pt x="0" y="60"/>
                      <a:pt x="0" y="150"/>
                    </a:cubicBezTo>
                    <a:cubicBezTo>
                      <a:pt x="0" y="229"/>
                      <a:pt x="69" y="298"/>
                      <a:pt x="148" y="298"/>
                    </a:cubicBezTo>
                    <a:lnTo>
                      <a:pt x="2230" y="298"/>
                    </a:lnTo>
                    <a:cubicBezTo>
                      <a:pt x="2310" y="298"/>
                      <a:pt x="2379" y="229"/>
                      <a:pt x="2379" y="150"/>
                    </a:cubicBezTo>
                    <a:cubicBezTo>
                      <a:pt x="2379" y="60"/>
                      <a:pt x="2310" y="1"/>
                      <a:pt x="22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3" name="Google Shape;1073;p35">
                <a:extLst>
                  <a:ext uri="{FF2B5EF4-FFF2-40B4-BE49-F238E27FC236}">
                    <a16:creationId xmlns:a16="http://schemas.microsoft.com/office/drawing/2014/main" id="{D4E6A692-C65F-7509-C4CA-30B0F64DAF82}"/>
                  </a:ext>
                </a:extLst>
              </p:cNvPr>
              <p:cNvSpPr/>
              <p:nvPr/>
            </p:nvSpPr>
            <p:spPr>
              <a:xfrm>
                <a:off x="1211392" y="3473444"/>
                <a:ext cx="145143" cy="24230"/>
              </a:xfrm>
              <a:custGeom>
                <a:avLst/>
                <a:gdLst/>
                <a:ahLst/>
                <a:cxnLst/>
                <a:rect l="l" t="t" r="r" b="b"/>
                <a:pathLst>
                  <a:path w="1785" h="298" extrusionOk="0">
                    <a:moveTo>
                      <a:pt x="148" y="0"/>
                    </a:moveTo>
                    <a:cubicBezTo>
                      <a:pt x="69" y="0"/>
                      <a:pt x="0" y="69"/>
                      <a:pt x="0" y="148"/>
                    </a:cubicBezTo>
                    <a:cubicBezTo>
                      <a:pt x="0" y="238"/>
                      <a:pt x="69" y="297"/>
                      <a:pt x="148" y="297"/>
                    </a:cubicBezTo>
                    <a:lnTo>
                      <a:pt x="1635" y="297"/>
                    </a:lnTo>
                    <a:cubicBezTo>
                      <a:pt x="1715" y="297"/>
                      <a:pt x="1785" y="238"/>
                      <a:pt x="1785" y="148"/>
                    </a:cubicBezTo>
                    <a:cubicBezTo>
                      <a:pt x="1785" y="69"/>
                      <a:pt x="1715" y="0"/>
                      <a:pt x="16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4" name="Google Shape;1074;p35">
                <a:extLst>
                  <a:ext uri="{FF2B5EF4-FFF2-40B4-BE49-F238E27FC236}">
                    <a16:creationId xmlns:a16="http://schemas.microsoft.com/office/drawing/2014/main" id="{1C23E544-5C4E-0EF7-27F3-AB9F5822F648}"/>
                  </a:ext>
                </a:extLst>
              </p:cNvPr>
              <p:cNvSpPr/>
              <p:nvPr/>
            </p:nvSpPr>
            <p:spPr>
              <a:xfrm>
                <a:off x="1211392" y="3521742"/>
                <a:ext cx="145143" cy="24312"/>
              </a:xfrm>
              <a:custGeom>
                <a:avLst/>
                <a:gdLst/>
                <a:ahLst/>
                <a:cxnLst/>
                <a:rect l="l" t="t" r="r" b="b"/>
                <a:pathLst>
                  <a:path w="1785" h="299" extrusionOk="0">
                    <a:moveTo>
                      <a:pt x="148" y="1"/>
                    </a:moveTo>
                    <a:cubicBezTo>
                      <a:pt x="69" y="1"/>
                      <a:pt x="0" y="70"/>
                      <a:pt x="0" y="149"/>
                    </a:cubicBezTo>
                    <a:cubicBezTo>
                      <a:pt x="0" y="239"/>
                      <a:pt x="69" y="298"/>
                      <a:pt x="148" y="298"/>
                    </a:cubicBezTo>
                    <a:lnTo>
                      <a:pt x="1635" y="298"/>
                    </a:lnTo>
                    <a:cubicBezTo>
                      <a:pt x="1715" y="298"/>
                      <a:pt x="1785" y="239"/>
                      <a:pt x="1785" y="149"/>
                    </a:cubicBezTo>
                    <a:cubicBezTo>
                      <a:pt x="1785" y="70"/>
                      <a:pt x="1715" y="1"/>
                      <a:pt x="163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5" name="Google Shape;1075;p35">
                <a:extLst>
                  <a:ext uri="{FF2B5EF4-FFF2-40B4-BE49-F238E27FC236}">
                    <a16:creationId xmlns:a16="http://schemas.microsoft.com/office/drawing/2014/main" id="{D76C69C7-6B02-5B97-5B23-C59016F5CC2E}"/>
                  </a:ext>
                </a:extLst>
              </p:cNvPr>
              <p:cNvSpPr/>
              <p:nvPr/>
            </p:nvSpPr>
            <p:spPr>
              <a:xfrm>
                <a:off x="1211392" y="3570122"/>
                <a:ext cx="145143" cy="24312"/>
              </a:xfrm>
              <a:custGeom>
                <a:avLst/>
                <a:gdLst/>
                <a:ahLst/>
                <a:cxnLst/>
                <a:rect l="l" t="t" r="r" b="b"/>
                <a:pathLst>
                  <a:path w="1785" h="299" extrusionOk="0">
                    <a:moveTo>
                      <a:pt x="148" y="1"/>
                    </a:moveTo>
                    <a:cubicBezTo>
                      <a:pt x="69" y="1"/>
                      <a:pt x="0" y="70"/>
                      <a:pt x="0" y="149"/>
                    </a:cubicBezTo>
                    <a:cubicBezTo>
                      <a:pt x="0" y="239"/>
                      <a:pt x="69" y="298"/>
                      <a:pt x="148" y="298"/>
                    </a:cubicBezTo>
                    <a:lnTo>
                      <a:pt x="1635" y="298"/>
                    </a:lnTo>
                    <a:cubicBezTo>
                      <a:pt x="1715" y="298"/>
                      <a:pt x="1785" y="239"/>
                      <a:pt x="1785" y="149"/>
                    </a:cubicBezTo>
                    <a:cubicBezTo>
                      <a:pt x="1785" y="70"/>
                      <a:pt x="1715" y="1"/>
                      <a:pt x="163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6" name="Google Shape;1076;p35">
                <a:extLst>
                  <a:ext uri="{FF2B5EF4-FFF2-40B4-BE49-F238E27FC236}">
                    <a16:creationId xmlns:a16="http://schemas.microsoft.com/office/drawing/2014/main" id="{D9404FAD-815D-DB68-E1B0-7D7EBC516049}"/>
                  </a:ext>
                </a:extLst>
              </p:cNvPr>
              <p:cNvSpPr/>
              <p:nvPr/>
            </p:nvSpPr>
            <p:spPr>
              <a:xfrm>
                <a:off x="1308071" y="3644277"/>
                <a:ext cx="96843" cy="24312"/>
              </a:xfrm>
              <a:custGeom>
                <a:avLst/>
                <a:gdLst/>
                <a:ahLst/>
                <a:cxnLst/>
                <a:rect l="l" t="t" r="r" b="b"/>
                <a:pathLst>
                  <a:path w="1191" h="299" extrusionOk="0">
                    <a:moveTo>
                      <a:pt x="149" y="1"/>
                    </a:moveTo>
                    <a:cubicBezTo>
                      <a:pt x="70" y="1"/>
                      <a:pt x="1" y="70"/>
                      <a:pt x="1" y="149"/>
                    </a:cubicBezTo>
                    <a:cubicBezTo>
                      <a:pt x="1" y="239"/>
                      <a:pt x="70" y="298"/>
                      <a:pt x="149" y="298"/>
                    </a:cubicBezTo>
                    <a:lnTo>
                      <a:pt x="1041" y="298"/>
                    </a:lnTo>
                    <a:cubicBezTo>
                      <a:pt x="1121" y="298"/>
                      <a:pt x="1190" y="239"/>
                      <a:pt x="1190" y="149"/>
                    </a:cubicBezTo>
                    <a:cubicBezTo>
                      <a:pt x="1190" y="70"/>
                      <a:pt x="1121" y="1"/>
                      <a:pt x="104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236" name="Google Shape;219;p19">
              <a:extLst>
                <a:ext uri="{FF2B5EF4-FFF2-40B4-BE49-F238E27FC236}">
                  <a16:creationId xmlns:a16="http://schemas.microsoft.com/office/drawing/2014/main" id="{C484C598-FA1C-7931-6D8E-041C674FADD0}"/>
                </a:ext>
              </a:extLst>
            </p:cNvPr>
            <p:cNvGrpSpPr/>
            <p:nvPr/>
          </p:nvGrpSpPr>
          <p:grpSpPr>
            <a:xfrm>
              <a:off x="6401045" y="1840230"/>
              <a:ext cx="583910" cy="540702"/>
              <a:chOff x="2682350" y="2643425"/>
              <a:chExt cx="473775" cy="436425"/>
            </a:xfrm>
            <a:solidFill>
              <a:schemeClr val="bg1"/>
            </a:solidFill>
          </p:grpSpPr>
          <p:sp>
            <p:nvSpPr>
              <p:cNvPr id="237" name="Google Shape;220;p19">
                <a:extLst>
                  <a:ext uri="{FF2B5EF4-FFF2-40B4-BE49-F238E27FC236}">
                    <a16:creationId xmlns:a16="http://schemas.microsoft.com/office/drawing/2014/main" id="{019D20F3-62AB-0FB4-45FC-3223478B45E3}"/>
                  </a:ext>
                </a:extLst>
              </p:cNvPr>
              <p:cNvSpPr/>
              <p:nvPr/>
            </p:nvSpPr>
            <p:spPr>
              <a:xfrm>
                <a:off x="2682350" y="2725775"/>
                <a:ext cx="70175" cy="73425"/>
              </a:xfrm>
              <a:custGeom>
                <a:avLst/>
                <a:gdLst/>
                <a:ahLst/>
                <a:cxnLst/>
                <a:rect l="l" t="t" r="r" b="b"/>
                <a:pathLst>
                  <a:path w="2807" h="2937" extrusionOk="0">
                    <a:moveTo>
                      <a:pt x="1130" y="1"/>
                    </a:moveTo>
                    <a:cubicBezTo>
                      <a:pt x="506" y="1"/>
                      <a:pt x="1" y="504"/>
                      <a:pt x="1" y="1130"/>
                    </a:cubicBezTo>
                    <a:lnTo>
                      <a:pt x="1" y="2937"/>
                    </a:lnTo>
                    <a:lnTo>
                      <a:pt x="1991" y="2937"/>
                    </a:lnTo>
                    <a:cubicBezTo>
                      <a:pt x="2443" y="2937"/>
                      <a:pt x="2807" y="2572"/>
                      <a:pt x="2807" y="2124"/>
                    </a:cubicBezTo>
                    <a:lnTo>
                      <a:pt x="280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3" name="Google Shape;221;p19">
                <a:extLst>
                  <a:ext uri="{FF2B5EF4-FFF2-40B4-BE49-F238E27FC236}">
                    <a16:creationId xmlns:a16="http://schemas.microsoft.com/office/drawing/2014/main" id="{42B0BAA1-2E8A-99C4-C701-E786AB5DCF23}"/>
                  </a:ext>
                </a:extLst>
              </p:cNvPr>
              <p:cNvSpPr/>
              <p:nvPr/>
            </p:nvSpPr>
            <p:spPr>
              <a:xfrm>
                <a:off x="2682350" y="3006350"/>
                <a:ext cx="70175" cy="73500"/>
              </a:xfrm>
              <a:custGeom>
                <a:avLst/>
                <a:gdLst/>
                <a:ahLst/>
                <a:cxnLst/>
                <a:rect l="l" t="t" r="r" b="b"/>
                <a:pathLst>
                  <a:path w="2807" h="2940" extrusionOk="0">
                    <a:moveTo>
                      <a:pt x="1" y="1"/>
                    </a:moveTo>
                    <a:lnTo>
                      <a:pt x="1" y="1811"/>
                    </a:lnTo>
                    <a:cubicBezTo>
                      <a:pt x="1" y="2434"/>
                      <a:pt x="506" y="2940"/>
                      <a:pt x="1130" y="2940"/>
                    </a:cubicBezTo>
                    <a:lnTo>
                      <a:pt x="2807" y="2940"/>
                    </a:lnTo>
                    <a:lnTo>
                      <a:pt x="2807" y="817"/>
                    </a:lnTo>
                    <a:cubicBezTo>
                      <a:pt x="2807" y="365"/>
                      <a:pt x="2443" y="4"/>
                      <a:pt x="199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4" name="Google Shape;222;p19">
                <a:extLst>
                  <a:ext uri="{FF2B5EF4-FFF2-40B4-BE49-F238E27FC236}">
                    <a16:creationId xmlns:a16="http://schemas.microsoft.com/office/drawing/2014/main" id="{984786A5-7747-7A48-D589-21B319C47EF4}"/>
                  </a:ext>
                </a:extLst>
              </p:cNvPr>
              <p:cNvSpPr/>
              <p:nvPr/>
            </p:nvSpPr>
            <p:spPr>
              <a:xfrm>
                <a:off x="3085925" y="2725700"/>
                <a:ext cx="70200" cy="73500"/>
              </a:xfrm>
              <a:custGeom>
                <a:avLst/>
                <a:gdLst/>
                <a:ahLst/>
                <a:cxnLst/>
                <a:rect l="l" t="t" r="r" b="b"/>
                <a:pathLst>
                  <a:path w="2808" h="2940" extrusionOk="0">
                    <a:moveTo>
                      <a:pt x="1" y="1"/>
                    </a:moveTo>
                    <a:lnTo>
                      <a:pt x="1" y="2127"/>
                    </a:lnTo>
                    <a:cubicBezTo>
                      <a:pt x="1" y="2575"/>
                      <a:pt x="365" y="2940"/>
                      <a:pt x="817" y="2940"/>
                    </a:cubicBezTo>
                    <a:lnTo>
                      <a:pt x="2807" y="2940"/>
                    </a:lnTo>
                    <a:lnTo>
                      <a:pt x="2807" y="1130"/>
                    </a:lnTo>
                    <a:cubicBezTo>
                      <a:pt x="2807" y="507"/>
                      <a:pt x="2301" y="1"/>
                      <a:pt x="167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5" name="Google Shape;223;p19">
                <a:extLst>
                  <a:ext uri="{FF2B5EF4-FFF2-40B4-BE49-F238E27FC236}">
                    <a16:creationId xmlns:a16="http://schemas.microsoft.com/office/drawing/2014/main" id="{D450969F-D076-DFA7-446B-5581DB81E2F0}"/>
                  </a:ext>
                </a:extLst>
              </p:cNvPr>
              <p:cNvSpPr/>
              <p:nvPr/>
            </p:nvSpPr>
            <p:spPr>
              <a:xfrm>
                <a:off x="2825150" y="2843075"/>
                <a:ext cx="180700" cy="107375"/>
              </a:xfrm>
              <a:custGeom>
                <a:avLst/>
                <a:gdLst/>
                <a:ahLst/>
                <a:cxnLst/>
                <a:rect l="l" t="t" r="r" b="b"/>
                <a:pathLst>
                  <a:path w="7228" h="4295" extrusionOk="0">
                    <a:moveTo>
                      <a:pt x="5024" y="714"/>
                    </a:moveTo>
                    <a:cubicBezTo>
                      <a:pt x="5337" y="714"/>
                      <a:pt x="5590" y="967"/>
                      <a:pt x="5590" y="1277"/>
                    </a:cubicBezTo>
                    <a:cubicBezTo>
                      <a:pt x="5590" y="1590"/>
                      <a:pt x="5337" y="1843"/>
                      <a:pt x="5024" y="1843"/>
                    </a:cubicBezTo>
                    <a:lnTo>
                      <a:pt x="2503" y="1843"/>
                    </a:lnTo>
                    <a:cubicBezTo>
                      <a:pt x="2190" y="1843"/>
                      <a:pt x="1937" y="1590"/>
                      <a:pt x="1937" y="1277"/>
                    </a:cubicBezTo>
                    <a:cubicBezTo>
                      <a:pt x="1937" y="967"/>
                      <a:pt x="2190" y="714"/>
                      <a:pt x="2503" y="714"/>
                    </a:cubicBezTo>
                    <a:close/>
                    <a:moveTo>
                      <a:pt x="6078" y="2452"/>
                    </a:moveTo>
                    <a:cubicBezTo>
                      <a:pt x="6391" y="2452"/>
                      <a:pt x="6644" y="2704"/>
                      <a:pt x="6644" y="3018"/>
                    </a:cubicBezTo>
                    <a:cubicBezTo>
                      <a:pt x="6644" y="3328"/>
                      <a:pt x="6391" y="3581"/>
                      <a:pt x="6078" y="3581"/>
                    </a:cubicBezTo>
                    <a:lnTo>
                      <a:pt x="1449" y="3581"/>
                    </a:lnTo>
                    <a:cubicBezTo>
                      <a:pt x="1136" y="3581"/>
                      <a:pt x="883" y="3328"/>
                      <a:pt x="883" y="3018"/>
                    </a:cubicBezTo>
                    <a:cubicBezTo>
                      <a:pt x="883" y="2704"/>
                      <a:pt x="1136" y="2452"/>
                      <a:pt x="1449" y="2452"/>
                    </a:cubicBezTo>
                    <a:close/>
                    <a:moveTo>
                      <a:pt x="1" y="0"/>
                    </a:moveTo>
                    <a:lnTo>
                      <a:pt x="1" y="4294"/>
                    </a:lnTo>
                    <a:lnTo>
                      <a:pt x="7228" y="4294"/>
                    </a:lnTo>
                    <a:lnTo>
                      <a:pt x="722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6" name="Google Shape;224;p19">
                <a:extLst>
                  <a:ext uri="{FF2B5EF4-FFF2-40B4-BE49-F238E27FC236}">
                    <a16:creationId xmlns:a16="http://schemas.microsoft.com/office/drawing/2014/main" id="{3C65AF9A-AD75-56B4-EDC8-365CA6186881}"/>
                  </a:ext>
                </a:extLst>
              </p:cNvPr>
              <p:cNvSpPr/>
              <p:nvPr/>
            </p:nvSpPr>
            <p:spPr>
              <a:xfrm>
                <a:off x="2682350" y="2725700"/>
                <a:ext cx="473775" cy="354150"/>
              </a:xfrm>
              <a:custGeom>
                <a:avLst/>
                <a:gdLst/>
                <a:ahLst/>
                <a:cxnLst/>
                <a:rect l="l" t="t" r="r" b="b"/>
                <a:pathLst>
                  <a:path w="18951" h="14166" extrusionOk="0">
                    <a:moveTo>
                      <a:pt x="13503" y="3566"/>
                    </a:moveTo>
                    <a:cubicBezTo>
                      <a:pt x="13816" y="3566"/>
                      <a:pt x="14069" y="3819"/>
                      <a:pt x="14069" y="4129"/>
                    </a:cubicBezTo>
                    <a:lnTo>
                      <a:pt x="14069" y="9556"/>
                    </a:lnTo>
                    <a:cubicBezTo>
                      <a:pt x="14069" y="9866"/>
                      <a:pt x="13816" y="10119"/>
                      <a:pt x="13503" y="10119"/>
                    </a:cubicBezTo>
                    <a:lnTo>
                      <a:pt x="5147" y="10119"/>
                    </a:lnTo>
                    <a:cubicBezTo>
                      <a:pt x="4834" y="10119"/>
                      <a:pt x="4584" y="9866"/>
                      <a:pt x="4584" y="9556"/>
                    </a:cubicBezTo>
                    <a:lnTo>
                      <a:pt x="4584" y="4129"/>
                    </a:lnTo>
                    <a:cubicBezTo>
                      <a:pt x="4584" y="3819"/>
                      <a:pt x="4834" y="3566"/>
                      <a:pt x="5147" y="3566"/>
                    </a:cubicBezTo>
                    <a:close/>
                    <a:moveTo>
                      <a:pt x="3936" y="1"/>
                    </a:moveTo>
                    <a:lnTo>
                      <a:pt x="3936" y="2127"/>
                    </a:lnTo>
                    <a:cubicBezTo>
                      <a:pt x="3933" y="3199"/>
                      <a:pt x="3066" y="4069"/>
                      <a:pt x="1991" y="4069"/>
                    </a:cubicBezTo>
                    <a:lnTo>
                      <a:pt x="1" y="4069"/>
                    </a:lnTo>
                    <a:lnTo>
                      <a:pt x="1" y="10098"/>
                    </a:lnTo>
                    <a:lnTo>
                      <a:pt x="1991" y="10098"/>
                    </a:lnTo>
                    <a:cubicBezTo>
                      <a:pt x="3066" y="10101"/>
                      <a:pt x="3933" y="10968"/>
                      <a:pt x="3936" y="12043"/>
                    </a:cubicBezTo>
                    <a:lnTo>
                      <a:pt x="3936" y="14166"/>
                    </a:lnTo>
                    <a:lnTo>
                      <a:pt x="15015" y="14166"/>
                    </a:lnTo>
                    <a:lnTo>
                      <a:pt x="15015" y="12043"/>
                    </a:lnTo>
                    <a:cubicBezTo>
                      <a:pt x="15018" y="10968"/>
                      <a:pt x="15885" y="10101"/>
                      <a:pt x="16960" y="10098"/>
                    </a:cubicBezTo>
                    <a:lnTo>
                      <a:pt x="18950" y="10098"/>
                    </a:lnTo>
                    <a:lnTo>
                      <a:pt x="18950" y="4069"/>
                    </a:lnTo>
                    <a:lnTo>
                      <a:pt x="16960" y="4069"/>
                    </a:lnTo>
                    <a:cubicBezTo>
                      <a:pt x="15885" y="4069"/>
                      <a:pt x="15018" y="3199"/>
                      <a:pt x="15015" y="2127"/>
                    </a:cubicBezTo>
                    <a:lnTo>
                      <a:pt x="1501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7" name="Google Shape;225;p19">
                <a:extLst>
                  <a:ext uri="{FF2B5EF4-FFF2-40B4-BE49-F238E27FC236}">
                    <a16:creationId xmlns:a16="http://schemas.microsoft.com/office/drawing/2014/main" id="{5C31623E-8626-6FD2-CE99-20ED1E655BD9}"/>
                  </a:ext>
                </a:extLst>
              </p:cNvPr>
              <p:cNvSpPr/>
              <p:nvPr/>
            </p:nvSpPr>
            <p:spPr>
              <a:xfrm>
                <a:off x="3085925" y="3006350"/>
                <a:ext cx="70200" cy="73500"/>
              </a:xfrm>
              <a:custGeom>
                <a:avLst/>
                <a:gdLst/>
                <a:ahLst/>
                <a:cxnLst/>
                <a:rect l="l" t="t" r="r" b="b"/>
                <a:pathLst>
                  <a:path w="2808" h="2940" extrusionOk="0">
                    <a:moveTo>
                      <a:pt x="817" y="1"/>
                    </a:moveTo>
                    <a:cubicBezTo>
                      <a:pt x="365" y="4"/>
                      <a:pt x="1" y="365"/>
                      <a:pt x="1" y="817"/>
                    </a:cubicBezTo>
                    <a:lnTo>
                      <a:pt x="1" y="2940"/>
                    </a:lnTo>
                    <a:lnTo>
                      <a:pt x="1678" y="2940"/>
                    </a:lnTo>
                    <a:cubicBezTo>
                      <a:pt x="2301" y="2940"/>
                      <a:pt x="2807" y="2434"/>
                      <a:pt x="2807" y="1811"/>
                    </a:cubicBezTo>
                    <a:lnTo>
                      <a:pt x="280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8" name="Google Shape;226;p19">
                <a:extLst>
                  <a:ext uri="{FF2B5EF4-FFF2-40B4-BE49-F238E27FC236}">
                    <a16:creationId xmlns:a16="http://schemas.microsoft.com/office/drawing/2014/main" id="{4CD7DEDC-BC9E-EA44-631C-3AB159EB5A25}"/>
                  </a:ext>
                </a:extLst>
              </p:cNvPr>
              <p:cNvSpPr/>
              <p:nvPr/>
            </p:nvSpPr>
            <p:spPr>
              <a:xfrm>
                <a:off x="2825450" y="2643425"/>
                <a:ext cx="187550" cy="54075"/>
              </a:xfrm>
              <a:custGeom>
                <a:avLst/>
                <a:gdLst/>
                <a:ahLst/>
                <a:cxnLst/>
                <a:rect l="l" t="t" r="r" b="b"/>
                <a:pathLst>
                  <a:path w="7502" h="2163" extrusionOk="0">
                    <a:moveTo>
                      <a:pt x="1862" y="1"/>
                    </a:moveTo>
                    <a:cubicBezTo>
                      <a:pt x="835" y="4"/>
                      <a:pt x="1" y="835"/>
                      <a:pt x="1" y="1861"/>
                    </a:cubicBezTo>
                    <a:lnTo>
                      <a:pt x="1" y="2163"/>
                    </a:lnTo>
                    <a:lnTo>
                      <a:pt x="1130" y="2163"/>
                    </a:lnTo>
                    <a:lnTo>
                      <a:pt x="1130" y="1861"/>
                    </a:lnTo>
                    <a:cubicBezTo>
                      <a:pt x="1130" y="1458"/>
                      <a:pt x="1458" y="1133"/>
                      <a:pt x="1862" y="1130"/>
                    </a:cubicBezTo>
                    <a:lnTo>
                      <a:pt x="5641" y="1130"/>
                    </a:lnTo>
                    <a:cubicBezTo>
                      <a:pt x="6044" y="1133"/>
                      <a:pt x="6373" y="1458"/>
                      <a:pt x="6373" y="1861"/>
                    </a:cubicBezTo>
                    <a:lnTo>
                      <a:pt x="6373" y="2163"/>
                    </a:lnTo>
                    <a:lnTo>
                      <a:pt x="7502" y="2163"/>
                    </a:lnTo>
                    <a:lnTo>
                      <a:pt x="7502" y="1861"/>
                    </a:lnTo>
                    <a:cubicBezTo>
                      <a:pt x="7502" y="835"/>
                      <a:pt x="6668" y="4"/>
                      <a:pt x="564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249" name="Google Shape;988;p31">
              <a:extLst>
                <a:ext uri="{FF2B5EF4-FFF2-40B4-BE49-F238E27FC236}">
                  <a16:creationId xmlns:a16="http://schemas.microsoft.com/office/drawing/2014/main" id="{8E901358-AA95-DCAA-D73B-F7DA1719E8EF}"/>
                </a:ext>
              </a:extLst>
            </p:cNvPr>
            <p:cNvGrpSpPr/>
            <p:nvPr/>
          </p:nvGrpSpPr>
          <p:grpSpPr>
            <a:xfrm>
              <a:off x="6381991" y="4131201"/>
              <a:ext cx="597132" cy="550462"/>
              <a:chOff x="5049725" y="1435050"/>
              <a:chExt cx="486550" cy="481850"/>
            </a:xfrm>
            <a:solidFill>
              <a:schemeClr val="bg1"/>
            </a:solidFill>
          </p:grpSpPr>
          <p:sp>
            <p:nvSpPr>
              <p:cNvPr id="250" name="Google Shape;989;p31">
                <a:extLst>
                  <a:ext uri="{FF2B5EF4-FFF2-40B4-BE49-F238E27FC236}">
                    <a16:creationId xmlns:a16="http://schemas.microsoft.com/office/drawing/2014/main" id="{67A2A1D1-39C4-6DAF-1336-DBA1005E4F26}"/>
                  </a:ext>
                </a:extLst>
              </p:cNvPr>
              <p:cNvSpPr/>
              <p:nvPr/>
            </p:nvSpPr>
            <p:spPr>
              <a:xfrm>
                <a:off x="5136300" y="1519775"/>
                <a:ext cx="310550" cy="310550"/>
              </a:xfrm>
              <a:custGeom>
                <a:avLst/>
                <a:gdLst/>
                <a:ahLst/>
                <a:cxnLst/>
                <a:rect l="l" t="t" r="r" b="b"/>
                <a:pathLst>
                  <a:path w="12422" h="12422" extrusionOk="0">
                    <a:moveTo>
                      <a:pt x="6209" y="1"/>
                    </a:moveTo>
                    <a:cubicBezTo>
                      <a:pt x="2786" y="1"/>
                      <a:pt x="0" y="2786"/>
                      <a:pt x="0" y="6213"/>
                    </a:cubicBezTo>
                    <a:cubicBezTo>
                      <a:pt x="0" y="9637"/>
                      <a:pt x="2786" y="12422"/>
                      <a:pt x="6209" y="12422"/>
                    </a:cubicBezTo>
                    <a:cubicBezTo>
                      <a:pt x="9636" y="12422"/>
                      <a:pt x="12422" y="9637"/>
                      <a:pt x="12422" y="6213"/>
                    </a:cubicBezTo>
                    <a:cubicBezTo>
                      <a:pt x="12422" y="5219"/>
                      <a:pt x="12160" y="4258"/>
                      <a:pt x="11711" y="3388"/>
                    </a:cubicBezTo>
                    <a:lnTo>
                      <a:pt x="11428" y="3388"/>
                    </a:lnTo>
                    <a:lnTo>
                      <a:pt x="10780" y="4036"/>
                    </a:lnTo>
                    <a:cubicBezTo>
                      <a:pt x="11112" y="4713"/>
                      <a:pt x="11286" y="5457"/>
                      <a:pt x="11292" y="6213"/>
                    </a:cubicBezTo>
                    <a:cubicBezTo>
                      <a:pt x="11292" y="9013"/>
                      <a:pt x="9010" y="11293"/>
                      <a:pt x="6209" y="11293"/>
                    </a:cubicBezTo>
                    <a:cubicBezTo>
                      <a:pt x="3409" y="11293"/>
                      <a:pt x="1129" y="9013"/>
                      <a:pt x="1129" y="6213"/>
                    </a:cubicBezTo>
                    <a:cubicBezTo>
                      <a:pt x="1129" y="3409"/>
                      <a:pt x="3409" y="1130"/>
                      <a:pt x="6209" y="1130"/>
                    </a:cubicBezTo>
                    <a:cubicBezTo>
                      <a:pt x="6965" y="1133"/>
                      <a:pt x="7709" y="1307"/>
                      <a:pt x="8387" y="1639"/>
                    </a:cubicBezTo>
                    <a:lnTo>
                      <a:pt x="9034" y="994"/>
                    </a:lnTo>
                    <a:lnTo>
                      <a:pt x="9034" y="708"/>
                    </a:lnTo>
                    <a:cubicBezTo>
                      <a:pt x="8164" y="260"/>
                      <a:pt x="7203" y="1"/>
                      <a:pt x="620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51" name="Google Shape;990;p31">
                <a:extLst>
                  <a:ext uri="{FF2B5EF4-FFF2-40B4-BE49-F238E27FC236}">
                    <a16:creationId xmlns:a16="http://schemas.microsoft.com/office/drawing/2014/main" id="{BF4356A9-7589-CA34-3AFC-BE7AE4338085}"/>
                  </a:ext>
                </a:extLst>
              </p:cNvPr>
              <p:cNvSpPr/>
              <p:nvPr/>
            </p:nvSpPr>
            <p:spPr>
              <a:xfrm>
                <a:off x="5184925" y="1576250"/>
                <a:ext cx="205475" cy="197625"/>
              </a:xfrm>
              <a:custGeom>
                <a:avLst/>
                <a:gdLst/>
                <a:ahLst/>
                <a:cxnLst/>
                <a:rect l="l" t="t" r="r" b="b"/>
                <a:pathLst>
                  <a:path w="8219" h="7905" extrusionOk="0">
                    <a:moveTo>
                      <a:pt x="4264" y="0"/>
                    </a:moveTo>
                    <a:cubicBezTo>
                      <a:pt x="2665" y="0"/>
                      <a:pt x="1226" y="964"/>
                      <a:pt x="612" y="2439"/>
                    </a:cubicBezTo>
                    <a:cubicBezTo>
                      <a:pt x="0" y="3918"/>
                      <a:pt x="341" y="5616"/>
                      <a:pt x="1470" y="6748"/>
                    </a:cubicBezTo>
                    <a:cubicBezTo>
                      <a:pt x="2225" y="7503"/>
                      <a:pt x="3236" y="7904"/>
                      <a:pt x="4264" y="7904"/>
                    </a:cubicBezTo>
                    <a:cubicBezTo>
                      <a:pt x="4774" y="7904"/>
                      <a:pt x="5287" y="7806"/>
                      <a:pt x="5776" y="7603"/>
                    </a:cubicBezTo>
                    <a:cubicBezTo>
                      <a:pt x="7255" y="6992"/>
                      <a:pt x="8218" y="5550"/>
                      <a:pt x="8218" y="3954"/>
                    </a:cubicBezTo>
                    <a:cubicBezTo>
                      <a:pt x="8212" y="3502"/>
                      <a:pt x="8131" y="3059"/>
                      <a:pt x="7974" y="2638"/>
                    </a:cubicBezTo>
                    <a:lnTo>
                      <a:pt x="7050" y="3565"/>
                    </a:lnTo>
                    <a:cubicBezTo>
                      <a:pt x="7071" y="3692"/>
                      <a:pt x="7083" y="3821"/>
                      <a:pt x="7089" y="3954"/>
                    </a:cubicBezTo>
                    <a:cubicBezTo>
                      <a:pt x="7089" y="5095"/>
                      <a:pt x="6399" y="6125"/>
                      <a:pt x="5345" y="6562"/>
                    </a:cubicBezTo>
                    <a:cubicBezTo>
                      <a:pt x="4996" y="6706"/>
                      <a:pt x="4629" y="6776"/>
                      <a:pt x="4265" y="6776"/>
                    </a:cubicBezTo>
                    <a:cubicBezTo>
                      <a:pt x="3530" y="6776"/>
                      <a:pt x="2808" y="6489"/>
                      <a:pt x="2268" y="5947"/>
                    </a:cubicBezTo>
                    <a:cubicBezTo>
                      <a:pt x="1461" y="5140"/>
                      <a:pt x="1220" y="3927"/>
                      <a:pt x="1657" y="2873"/>
                    </a:cubicBezTo>
                    <a:cubicBezTo>
                      <a:pt x="2093" y="1816"/>
                      <a:pt x="3123" y="1129"/>
                      <a:pt x="4264" y="1129"/>
                    </a:cubicBezTo>
                    <a:cubicBezTo>
                      <a:pt x="4394" y="1132"/>
                      <a:pt x="4523" y="1144"/>
                      <a:pt x="4653" y="1168"/>
                    </a:cubicBezTo>
                    <a:lnTo>
                      <a:pt x="5580" y="241"/>
                    </a:lnTo>
                    <a:cubicBezTo>
                      <a:pt x="5159" y="84"/>
                      <a:pt x="4713" y="3"/>
                      <a:pt x="426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52" name="Google Shape;991;p31">
                <a:extLst>
                  <a:ext uri="{FF2B5EF4-FFF2-40B4-BE49-F238E27FC236}">
                    <a16:creationId xmlns:a16="http://schemas.microsoft.com/office/drawing/2014/main" id="{A2F7214B-C0BA-7952-C408-D2CAFE915E75}"/>
                  </a:ext>
                </a:extLst>
              </p:cNvPr>
              <p:cNvSpPr/>
              <p:nvPr/>
            </p:nvSpPr>
            <p:spPr>
              <a:xfrm>
                <a:off x="5049725" y="1435075"/>
                <a:ext cx="481825" cy="481825"/>
              </a:xfrm>
              <a:custGeom>
                <a:avLst/>
                <a:gdLst/>
                <a:ahLst/>
                <a:cxnLst/>
                <a:rect l="l" t="t" r="r" b="b"/>
                <a:pathLst>
                  <a:path w="19273" h="19273" extrusionOk="0">
                    <a:moveTo>
                      <a:pt x="9672" y="1"/>
                    </a:moveTo>
                    <a:cubicBezTo>
                      <a:pt x="4379" y="1"/>
                      <a:pt x="0" y="4307"/>
                      <a:pt x="0" y="9601"/>
                    </a:cubicBezTo>
                    <a:cubicBezTo>
                      <a:pt x="0" y="14892"/>
                      <a:pt x="4379" y="19273"/>
                      <a:pt x="9672" y="19273"/>
                    </a:cubicBezTo>
                    <a:cubicBezTo>
                      <a:pt x="14966" y="19273"/>
                      <a:pt x="19272" y="14892"/>
                      <a:pt x="19272" y="9601"/>
                    </a:cubicBezTo>
                    <a:cubicBezTo>
                      <a:pt x="19269" y="8204"/>
                      <a:pt x="18962" y="6821"/>
                      <a:pt x="18369" y="5557"/>
                    </a:cubicBezTo>
                    <a:lnTo>
                      <a:pt x="17646" y="6279"/>
                    </a:lnTo>
                    <a:cubicBezTo>
                      <a:pt x="17327" y="6599"/>
                      <a:pt x="16896" y="6776"/>
                      <a:pt x="16448" y="6776"/>
                    </a:cubicBezTo>
                    <a:lnTo>
                      <a:pt x="16430" y="6776"/>
                    </a:lnTo>
                    <a:cubicBezTo>
                      <a:pt x="16809" y="7671"/>
                      <a:pt x="17008" y="8628"/>
                      <a:pt x="17014" y="9601"/>
                    </a:cubicBezTo>
                    <a:cubicBezTo>
                      <a:pt x="17014" y="13648"/>
                      <a:pt x="13720" y="16939"/>
                      <a:pt x="9672" y="16939"/>
                    </a:cubicBezTo>
                    <a:cubicBezTo>
                      <a:pt x="5625" y="16939"/>
                      <a:pt x="2334" y="13648"/>
                      <a:pt x="2334" y="9601"/>
                    </a:cubicBezTo>
                    <a:cubicBezTo>
                      <a:pt x="2334" y="5554"/>
                      <a:pt x="5625" y="2259"/>
                      <a:pt x="9672" y="2259"/>
                    </a:cubicBezTo>
                    <a:cubicBezTo>
                      <a:pt x="10642" y="2265"/>
                      <a:pt x="11603" y="2464"/>
                      <a:pt x="12497" y="2844"/>
                    </a:cubicBezTo>
                    <a:lnTo>
                      <a:pt x="12497" y="2825"/>
                    </a:lnTo>
                    <a:cubicBezTo>
                      <a:pt x="12494" y="2374"/>
                      <a:pt x="12672" y="1943"/>
                      <a:pt x="12991" y="1627"/>
                    </a:cubicBezTo>
                    <a:lnTo>
                      <a:pt x="13713" y="904"/>
                    </a:lnTo>
                    <a:cubicBezTo>
                      <a:pt x="12449" y="311"/>
                      <a:pt x="11070" y="4"/>
                      <a:pt x="96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53" name="Google Shape;992;p31">
                <a:extLst>
                  <a:ext uri="{FF2B5EF4-FFF2-40B4-BE49-F238E27FC236}">
                    <a16:creationId xmlns:a16="http://schemas.microsoft.com/office/drawing/2014/main" id="{6E880DCB-3A1A-7042-D625-BD28835E7666}"/>
                  </a:ext>
                </a:extLst>
              </p:cNvPr>
              <p:cNvSpPr/>
              <p:nvPr/>
            </p:nvSpPr>
            <p:spPr>
              <a:xfrm>
                <a:off x="5245825" y="1435050"/>
                <a:ext cx="290450" cy="282350"/>
              </a:xfrm>
              <a:custGeom>
                <a:avLst/>
                <a:gdLst/>
                <a:ahLst/>
                <a:cxnLst/>
                <a:rect l="l" t="t" r="r" b="b"/>
                <a:pathLst>
                  <a:path w="11618" h="11294" extrusionOk="0">
                    <a:moveTo>
                      <a:pt x="8601" y="1"/>
                    </a:moveTo>
                    <a:cubicBezTo>
                      <a:pt x="8461" y="1"/>
                      <a:pt x="8319" y="52"/>
                      <a:pt x="8203" y="168"/>
                    </a:cubicBezTo>
                    <a:lnTo>
                      <a:pt x="5945" y="2426"/>
                    </a:lnTo>
                    <a:cubicBezTo>
                      <a:pt x="5839" y="2531"/>
                      <a:pt x="5779" y="2676"/>
                      <a:pt x="5782" y="2826"/>
                    </a:cubicBezTo>
                    <a:lnTo>
                      <a:pt x="5782" y="4850"/>
                    </a:lnTo>
                    <a:lnTo>
                      <a:pt x="2554" y="8075"/>
                    </a:lnTo>
                    <a:cubicBezTo>
                      <a:pt x="2328" y="7967"/>
                      <a:pt x="2081" y="7906"/>
                      <a:pt x="1828" y="7906"/>
                    </a:cubicBezTo>
                    <a:cubicBezTo>
                      <a:pt x="1142" y="7906"/>
                      <a:pt x="525" y="8319"/>
                      <a:pt x="263" y="8951"/>
                    </a:cubicBezTo>
                    <a:cubicBezTo>
                      <a:pt x="1" y="9584"/>
                      <a:pt x="145" y="10312"/>
                      <a:pt x="630" y="10797"/>
                    </a:cubicBezTo>
                    <a:cubicBezTo>
                      <a:pt x="954" y="11122"/>
                      <a:pt x="1388" y="11294"/>
                      <a:pt x="1828" y="11294"/>
                    </a:cubicBezTo>
                    <a:cubicBezTo>
                      <a:pt x="2046" y="11294"/>
                      <a:pt x="2266" y="11251"/>
                      <a:pt x="2476" y="11165"/>
                    </a:cubicBezTo>
                    <a:cubicBezTo>
                      <a:pt x="3108" y="10903"/>
                      <a:pt x="3524" y="10285"/>
                      <a:pt x="3524" y="9602"/>
                    </a:cubicBezTo>
                    <a:cubicBezTo>
                      <a:pt x="3521" y="9349"/>
                      <a:pt x="3463" y="9102"/>
                      <a:pt x="3352" y="8876"/>
                    </a:cubicBezTo>
                    <a:lnTo>
                      <a:pt x="6580" y="5648"/>
                    </a:lnTo>
                    <a:lnTo>
                      <a:pt x="8604" y="5648"/>
                    </a:lnTo>
                    <a:cubicBezTo>
                      <a:pt x="8754" y="5648"/>
                      <a:pt x="8896" y="5588"/>
                      <a:pt x="9004" y="5482"/>
                    </a:cubicBezTo>
                    <a:lnTo>
                      <a:pt x="11263" y="3224"/>
                    </a:lnTo>
                    <a:cubicBezTo>
                      <a:pt x="11618" y="2869"/>
                      <a:pt x="11365" y="2260"/>
                      <a:pt x="10862" y="2260"/>
                    </a:cubicBezTo>
                    <a:lnTo>
                      <a:pt x="9170" y="2260"/>
                    </a:lnTo>
                    <a:lnTo>
                      <a:pt x="9170" y="568"/>
                    </a:lnTo>
                    <a:cubicBezTo>
                      <a:pt x="9170" y="226"/>
                      <a:pt x="8892" y="1"/>
                      <a:pt x="860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254" name="Google Shape;1899;p45">
              <a:extLst>
                <a:ext uri="{FF2B5EF4-FFF2-40B4-BE49-F238E27FC236}">
                  <a16:creationId xmlns:a16="http://schemas.microsoft.com/office/drawing/2014/main" id="{04E734AB-44D2-CE6C-DE56-1F8BE9FDDEA8}"/>
                </a:ext>
              </a:extLst>
            </p:cNvPr>
            <p:cNvSpPr/>
            <p:nvPr/>
          </p:nvSpPr>
          <p:spPr>
            <a:xfrm>
              <a:off x="8759395" y="4022500"/>
              <a:ext cx="631163" cy="657985"/>
            </a:xfrm>
            <a:custGeom>
              <a:avLst/>
              <a:gdLst/>
              <a:ahLst/>
              <a:cxnLst/>
              <a:rect l="l" t="t" r="r" b="b"/>
              <a:pathLst>
                <a:path w="6606" h="6606" extrusionOk="0">
                  <a:moveTo>
                    <a:pt x="3293" y="1706"/>
                  </a:moveTo>
                  <a:cubicBezTo>
                    <a:pt x="4117" y="1706"/>
                    <a:pt x="4906" y="2345"/>
                    <a:pt x="4906" y="3303"/>
                  </a:cubicBezTo>
                  <a:cubicBezTo>
                    <a:pt x="4906" y="4185"/>
                    <a:pt x="4186" y="4872"/>
                    <a:pt x="3336" y="4872"/>
                  </a:cubicBezTo>
                  <a:cubicBezTo>
                    <a:pt x="1897" y="4872"/>
                    <a:pt x="1211" y="3172"/>
                    <a:pt x="2192" y="2158"/>
                  </a:cubicBezTo>
                  <a:cubicBezTo>
                    <a:pt x="2515" y="1846"/>
                    <a:pt x="2908" y="1706"/>
                    <a:pt x="3293" y="1706"/>
                  </a:cubicBezTo>
                  <a:close/>
                  <a:moveTo>
                    <a:pt x="2584" y="0"/>
                  </a:moveTo>
                  <a:lnTo>
                    <a:pt x="2584" y="720"/>
                  </a:lnTo>
                  <a:cubicBezTo>
                    <a:pt x="2388" y="785"/>
                    <a:pt x="2159" y="883"/>
                    <a:pt x="1963" y="981"/>
                  </a:cubicBezTo>
                  <a:lnTo>
                    <a:pt x="1440" y="458"/>
                  </a:lnTo>
                  <a:lnTo>
                    <a:pt x="459" y="1439"/>
                  </a:lnTo>
                  <a:lnTo>
                    <a:pt x="982" y="1962"/>
                  </a:lnTo>
                  <a:cubicBezTo>
                    <a:pt x="884" y="2158"/>
                    <a:pt x="786" y="2387"/>
                    <a:pt x="720" y="2583"/>
                  </a:cubicBezTo>
                  <a:lnTo>
                    <a:pt x="1" y="2583"/>
                  </a:lnTo>
                  <a:lnTo>
                    <a:pt x="1" y="3989"/>
                  </a:lnTo>
                  <a:lnTo>
                    <a:pt x="720" y="3989"/>
                  </a:lnTo>
                  <a:cubicBezTo>
                    <a:pt x="786" y="4218"/>
                    <a:pt x="884" y="4414"/>
                    <a:pt x="982" y="4611"/>
                  </a:cubicBezTo>
                  <a:lnTo>
                    <a:pt x="459" y="5134"/>
                  </a:lnTo>
                  <a:lnTo>
                    <a:pt x="1440" y="6115"/>
                  </a:lnTo>
                  <a:lnTo>
                    <a:pt x="1963" y="5592"/>
                  </a:lnTo>
                  <a:cubicBezTo>
                    <a:pt x="2159" y="5722"/>
                    <a:pt x="2388" y="5788"/>
                    <a:pt x="2584" y="5853"/>
                  </a:cubicBezTo>
                  <a:lnTo>
                    <a:pt x="2584" y="6605"/>
                  </a:lnTo>
                  <a:lnTo>
                    <a:pt x="3990" y="6605"/>
                  </a:lnTo>
                  <a:lnTo>
                    <a:pt x="3990" y="5853"/>
                  </a:lnTo>
                  <a:cubicBezTo>
                    <a:pt x="4219" y="5788"/>
                    <a:pt x="4415" y="5722"/>
                    <a:pt x="4611" y="5592"/>
                  </a:cubicBezTo>
                  <a:lnTo>
                    <a:pt x="5135" y="6115"/>
                  </a:lnTo>
                  <a:lnTo>
                    <a:pt x="6116" y="5134"/>
                  </a:lnTo>
                  <a:lnTo>
                    <a:pt x="5592" y="4611"/>
                  </a:lnTo>
                  <a:cubicBezTo>
                    <a:pt x="5723" y="4414"/>
                    <a:pt x="5789" y="4218"/>
                    <a:pt x="5854" y="3989"/>
                  </a:cubicBezTo>
                  <a:lnTo>
                    <a:pt x="6606" y="3989"/>
                  </a:lnTo>
                  <a:lnTo>
                    <a:pt x="6606" y="2583"/>
                  </a:lnTo>
                  <a:lnTo>
                    <a:pt x="5854" y="2583"/>
                  </a:lnTo>
                  <a:cubicBezTo>
                    <a:pt x="5789" y="2387"/>
                    <a:pt x="5723" y="2158"/>
                    <a:pt x="5592" y="1962"/>
                  </a:cubicBezTo>
                  <a:lnTo>
                    <a:pt x="6116" y="1439"/>
                  </a:lnTo>
                  <a:lnTo>
                    <a:pt x="5135" y="458"/>
                  </a:lnTo>
                  <a:lnTo>
                    <a:pt x="4611" y="981"/>
                  </a:lnTo>
                  <a:cubicBezTo>
                    <a:pt x="4415" y="883"/>
                    <a:pt x="4219" y="785"/>
                    <a:pt x="3990" y="720"/>
                  </a:cubicBezTo>
                  <a:lnTo>
                    <a:pt x="39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5990E8E-8162-47E0-8202-A0AF5961A456}"/>
                </a:ext>
              </a:extLst>
            </p:cNvPr>
            <p:cNvSpPr txBox="1"/>
            <p:nvPr/>
          </p:nvSpPr>
          <p:spPr>
            <a:xfrm>
              <a:off x="-21753" y="565379"/>
              <a:ext cx="2962177" cy="615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3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charset="0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Opportunities</a:t>
              </a:r>
              <a:endParaRPr kumimoji="0" lang="en-GB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14D05B1-D4B6-49F4-81F4-8BBCC10FF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956" y="64247"/>
              <a:ext cx="5204309" cy="6645971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53A4132-3123-4994-B266-04B14093C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93322" y="68865"/>
              <a:ext cx="4582425" cy="6641353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B5DE4AF-D01A-416C-9C56-42B2B28CF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71105" y="80359"/>
              <a:ext cx="2402979" cy="228271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C6E63B9-B6AD-4B41-9747-6BA283278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75747" y="2356055"/>
              <a:ext cx="2398337" cy="216857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17B0585-D5BA-4782-85AD-75BE89CB8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84379" y="4794968"/>
              <a:ext cx="2407621" cy="1915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39334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>
          <a:extLst>
            <a:ext uri="{FF2B5EF4-FFF2-40B4-BE49-F238E27FC236}">
              <a16:creationId xmlns:a16="http://schemas.microsoft.com/office/drawing/2014/main" id="{80C8D850-C447-5808-566C-20E087898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1EFE8E1-B150-8FEC-DED7-1CC4E0A50AD7}"/>
              </a:ext>
            </a:extLst>
          </p:cNvPr>
          <p:cNvGrpSpPr/>
          <p:nvPr/>
        </p:nvGrpSpPr>
        <p:grpSpPr>
          <a:xfrm>
            <a:off x="-21753" y="0"/>
            <a:ext cx="3233056" cy="6864083"/>
            <a:chOff x="1" y="0"/>
            <a:chExt cx="3233056" cy="686408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57E1C39-D878-D8DB-2AA5-432A1E858241}"/>
                </a:ext>
              </a:extLst>
            </p:cNvPr>
            <p:cNvSpPr/>
            <p:nvPr/>
          </p:nvSpPr>
          <p:spPr>
            <a:xfrm>
              <a:off x="1" y="0"/>
              <a:ext cx="2808513" cy="68640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264C7EA-3CEE-4714-6AE3-9DABD246B839}"/>
                </a:ext>
              </a:extLst>
            </p:cNvPr>
            <p:cNvSpPr/>
            <p:nvPr/>
          </p:nvSpPr>
          <p:spPr>
            <a:xfrm>
              <a:off x="2808514" y="5"/>
              <a:ext cx="424543" cy="6857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</p:grpSp>
      <p:grpSp>
        <p:nvGrpSpPr>
          <p:cNvPr id="138" name="Google Shape;339;p18">
            <a:extLst>
              <a:ext uri="{FF2B5EF4-FFF2-40B4-BE49-F238E27FC236}">
                <a16:creationId xmlns:a16="http://schemas.microsoft.com/office/drawing/2014/main" id="{9C19EE5F-3176-D145-2718-421041DF3F64}"/>
              </a:ext>
            </a:extLst>
          </p:cNvPr>
          <p:cNvGrpSpPr/>
          <p:nvPr/>
        </p:nvGrpSpPr>
        <p:grpSpPr>
          <a:xfrm>
            <a:off x="4095844" y="2357620"/>
            <a:ext cx="516920" cy="438210"/>
            <a:chOff x="4201901" y="-2078938"/>
            <a:chExt cx="822775" cy="727650"/>
          </a:xfrm>
        </p:grpSpPr>
        <p:sp>
          <p:nvSpPr>
            <p:cNvPr id="139" name="Google Shape;340;p18">
              <a:extLst>
                <a:ext uri="{FF2B5EF4-FFF2-40B4-BE49-F238E27FC236}">
                  <a16:creationId xmlns:a16="http://schemas.microsoft.com/office/drawing/2014/main" id="{78FBE71B-34F6-77AE-3EC5-A95001C9E15A}"/>
                </a:ext>
              </a:extLst>
            </p:cNvPr>
            <p:cNvSpPr/>
            <p:nvPr/>
          </p:nvSpPr>
          <p:spPr>
            <a:xfrm>
              <a:off x="4584001" y="-1692788"/>
              <a:ext cx="58575" cy="135000"/>
            </a:xfrm>
            <a:custGeom>
              <a:avLst/>
              <a:gdLst/>
              <a:ahLst/>
              <a:cxnLst/>
              <a:rect l="l" t="t" r="r" b="b"/>
              <a:pathLst>
                <a:path w="2343" h="5400" extrusionOk="0">
                  <a:moveTo>
                    <a:pt x="1" y="1"/>
                  </a:moveTo>
                  <a:lnTo>
                    <a:pt x="1" y="4846"/>
                  </a:lnTo>
                  <a:lnTo>
                    <a:pt x="1171" y="5399"/>
                  </a:lnTo>
                  <a:lnTo>
                    <a:pt x="2342" y="4846"/>
                  </a:lnTo>
                  <a:lnTo>
                    <a:pt x="23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0" name="Google Shape;341;p18">
              <a:extLst>
                <a:ext uri="{FF2B5EF4-FFF2-40B4-BE49-F238E27FC236}">
                  <a16:creationId xmlns:a16="http://schemas.microsoft.com/office/drawing/2014/main" id="{8782E713-15DD-47FA-88F9-048AB8DCE8C3}"/>
                </a:ext>
              </a:extLst>
            </p:cNvPr>
            <p:cNvSpPr/>
            <p:nvPr/>
          </p:nvSpPr>
          <p:spPr>
            <a:xfrm>
              <a:off x="4201901" y="-1741563"/>
              <a:ext cx="822775" cy="390275"/>
            </a:xfrm>
            <a:custGeom>
              <a:avLst/>
              <a:gdLst/>
              <a:ahLst/>
              <a:cxnLst/>
              <a:rect l="l" t="t" r="r" b="b"/>
              <a:pathLst>
                <a:path w="32911" h="15611" extrusionOk="0">
                  <a:moveTo>
                    <a:pt x="0" y="1"/>
                  </a:moveTo>
                  <a:lnTo>
                    <a:pt x="0" y="15610"/>
                  </a:lnTo>
                  <a:lnTo>
                    <a:pt x="32910" y="15610"/>
                  </a:lnTo>
                  <a:lnTo>
                    <a:pt x="32910" y="1"/>
                  </a:lnTo>
                  <a:lnTo>
                    <a:pt x="19577" y="5074"/>
                  </a:lnTo>
                  <a:lnTo>
                    <a:pt x="19577" y="8033"/>
                  </a:lnTo>
                  <a:lnTo>
                    <a:pt x="16455" y="9464"/>
                  </a:lnTo>
                  <a:lnTo>
                    <a:pt x="13333" y="8033"/>
                  </a:lnTo>
                  <a:lnTo>
                    <a:pt x="13333" y="507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1" name="Google Shape;342;p18">
              <a:extLst>
                <a:ext uri="{FF2B5EF4-FFF2-40B4-BE49-F238E27FC236}">
                  <a16:creationId xmlns:a16="http://schemas.microsoft.com/office/drawing/2014/main" id="{BC7A3121-A34C-4A2F-D776-C4B4614EA52E}"/>
                </a:ext>
              </a:extLst>
            </p:cNvPr>
            <p:cNvSpPr/>
            <p:nvPr/>
          </p:nvSpPr>
          <p:spPr>
            <a:xfrm>
              <a:off x="4201901" y="-2078938"/>
              <a:ext cx="822775" cy="412200"/>
            </a:xfrm>
            <a:custGeom>
              <a:avLst/>
              <a:gdLst/>
              <a:ahLst/>
              <a:cxnLst/>
              <a:rect l="l" t="t" r="r" b="b"/>
              <a:pathLst>
                <a:path w="32911" h="16488" extrusionOk="0">
                  <a:moveTo>
                    <a:pt x="20325" y="1951"/>
                  </a:moveTo>
                  <a:lnTo>
                    <a:pt x="20325" y="4423"/>
                  </a:lnTo>
                  <a:lnTo>
                    <a:pt x="12585" y="4423"/>
                  </a:lnTo>
                  <a:lnTo>
                    <a:pt x="12585" y="1951"/>
                  </a:lnTo>
                  <a:close/>
                  <a:moveTo>
                    <a:pt x="10667" y="0"/>
                  </a:moveTo>
                  <a:lnTo>
                    <a:pt x="10667" y="4423"/>
                  </a:lnTo>
                  <a:lnTo>
                    <a:pt x="0" y="4423"/>
                  </a:lnTo>
                  <a:lnTo>
                    <a:pt x="0" y="11415"/>
                  </a:lnTo>
                  <a:lnTo>
                    <a:pt x="13366" y="16488"/>
                  </a:lnTo>
                  <a:lnTo>
                    <a:pt x="13366" y="13496"/>
                  </a:lnTo>
                  <a:lnTo>
                    <a:pt x="19577" y="13496"/>
                  </a:lnTo>
                  <a:lnTo>
                    <a:pt x="19577" y="16488"/>
                  </a:lnTo>
                  <a:lnTo>
                    <a:pt x="32910" y="11415"/>
                  </a:lnTo>
                  <a:lnTo>
                    <a:pt x="32910" y="4423"/>
                  </a:lnTo>
                  <a:lnTo>
                    <a:pt x="22276" y="4423"/>
                  </a:lnTo>
                  <a:lnTo>
                    <a:pt x="22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0" name="Google Shape;1070;p35">
            <a:extLst>
              <a:ext uri="{FF2B5EF4-FFF2-40B4-BE49-F238E27FC236}">
                <a16:creationId xmlns:a16="http://schemas.microsoft.com/office/drawing/2014/main" id="{9197F710-2B2E-8EE0-9972-9D96DBB77304}"/>
              </a:ext>
            </a:extLst>
          </p:cNvPr>
          <p:cNvGrpSpPr/>
          <p:nvPr/>
        </p:nvGrpSpPr>
        <p:grpSpPr>
          <a:xfrm>
            <a:off x="8790300" y="2033153"/>
            <a:ext cx="601965" cy="492807"/>
            <a:chOff x="1147105" y="3304887"/>
            <a:chExt cx="412742" cy="411998"/>
          </a:xfrm>
        </p:grpSpPr>
        <p:sp>
          <p:nvSpPr>
            <p:cNvPr id="221" name="Google Shape;1071;p35">
              <a:extLst>
                <a:ext uri="{FF2B5EF4-FFF2-40B4-BE49-F238E27FC236}">
                  <a16:creationId xmlns:a16="http://schemas.microsoft.com/office/drawing/2014/main" id="{FB5048B7-CCCF-CAD0-C8EA-8241793A9627}"/>
                </a:ext>
              </a:extLst>
            </p:cNvPr>
            <p:cNvSpPr/>
            <p:nvPr/>
          </p:nvSpPr>
          <p:spPr>
            <a:xfrm>
              <a:off x="1147105" y="3304887"/>
              <a:ext cx="412742" cy="411998"/>
            </a:xfrm>
            <a:custGeom>
              <a:avLst/>
              <a:gdLst/>
              <a:ahLst/>
              <a:cxnLst/>
              <a:rect l="l" t="t" r="r" b="b"/>
              <a:pathLst>
                <a:path w="5076" h="5067" extrusionOk="0">
                  <a:moveTo>
                    <a:pt x="3003" y="297"/>
                  </a:moveTo>
                  <a:cubicBezTo>
                    <a:pt x="3031" y="297"/>
                    <a:pt x="3067" y="302"/>
                    <a:pt x="3103" y="338"/>
                  </a:cubicBezTo>
                  <a:lnTo>
                    <a:pt x="3529" y="754"/>
                  </a:lnTo>
                  <a:cubicBezTo>
                    <a:pt x="3569" y="804"/>
                    <a:pt x="3569" y="853"/>
                    <a:pt x="3569" y="893"/>
                  </a:cubicBezTo>
                  <a:lnTo>
                    <a:pt x="2974" y="893"/>
                  </a:lnTo>
                  <a:lnTo>
                    <a:pt x="2974" y="298"/>
                  </a:lnTo>
                  <a:cubicBezTo>
                    <a:pt x="2982" y="298"/>
                    <a:pt x="2992" y="297"/>
                    <a:pt x="3003" y="297"/>
                  </a:cubicBezTo>
                  <a:close/>
                  <a:moveTo>
                    <a:pt x="4629" y="1760"/>
                  </a:moveTo>
                  <a:cubicBezTo>
                    <a:pt x="4667" y="1760"/>
                    <a:pt x="4704" y="1775"/>
                    <a:pt x="4729" y="1805"/>
                  </a:cubicBezTo>
                  <a:cubicBezTo>
                    <a:pt x="4788" y="1864"/>
                    <a:pt x="4788" y="1954"/>
                    <a:pt x="4729" y="2014"/>
                  </a:cubicBezTo>
                  <a:lnTo>
                    <a:pt x="4580" y="2162"/>
                  </a:lnTo>
                  <a:lnTo>
                    <a:pt x="4372" y="1954"/>
                  </a:lnTo>
                  <a:lnTo>
                    <a:pt x="4521" y="1805"/>
                  </a:lnTo>
                  <a:cubicBezTo>
                    <a:pt x="4550" y="1775"/>
                    <a:pt x="4590" y="1760"/>
                    <a:pt x="4629" y="1760"/>
                  </a:cubicBezTo>
                  <a:close/>
                  <a:moveTo>
                    <a:pt x="4164" y="2162"/>
                  </a:moveTo>
                  <a:lnTo>
                    <a:pt x="4372" y="2380"/>
                  </a:lnTo>
                  <a:lnTo>
                    <a:pt x="3658" y="3094"/>
                  </a:lnTo>
                  <a:lnTo>
                    <a:pt x="3450" y="2886"/>
                  </a:lnTo>
                  <a:cubicBezTo>
                    <a:pt x="3559" y="2767"/>
                    <a:pt x="4054" y="2271"/>
                    <a:pt x="4164" y="2162"/>
                  </a:cubicBezTo>
                  <a:close/>
                  <a:moveTo>
                    <a:pt x="3232" y="3094"/>
                  </a:moveTo>
                  <a:lnTo>
                    <a:pt x="3450" y="3302"/>
                  </a:lnTo>
                  <a:lnTo>
                    <a:pt x="3361" y="3382"/>
                  </a:lnTo>
                  <a:lnTo>
                    <a:pt x="3054" y="3490"/>
                  </a:lnTo>
                  <a:lnTo>
                    <a:pt x="3153" y="3173"/>
                  </a:lnTo>
                  <a:lnTo>
                    <a:pt x="3232" y="3094"/>
                  </a:lnTo>
                  <a:close/>
                  <a:moveTo>
                    <a:pt x="2677" y="298"/>
                  </a:moveTo>
                  <a:lnTo>
                    <a:pt x="2677" y="1042"/>
                  </a:lnTo>
                  <a:cubicBezTo>
                    <a:pt x="2677" y="1121"/>
                    <a:pt x="2746" y="1190"/>
                    <a:pt x="2825" y="1190"/>
                  </a:cubicBezTo>
                  <a:lnTo>
                    <a:pt x="3569" y="1190"/>
                  </a:lnTo>
                  <a:lnTo>
                    <a:pt x="3569" y="2340"/>
                  </a:lnTo>
                  <a:lnTo>
                    <a:pt x="3133" y="2776"/>
                  </a:lnTo>
                  <a:lnTo>
                    <a:pt x="2924" y="2985"/>
                  </a:lnTo>
                  <a:cubicBezTo>
                    <a:pt x="2905" y="3005"/>
                    <a:pt x="2895" y="3025"/>
                    <a:pt x="2885" y="3045"/>
                  </a:cubicBezTo>
                  <a:lnTo>
                    <a:pt x="2677" y="3679"/>
                  </a:lnTo>
                  <a:cubicBezTo>
                    <a:pt x="2657" y="3728"/>
                    <a:pt x="2667" y="3788"/>
                    <a:pt x="2706" y="3827"/>
                  </a:cubicBezTo>
                  <a:cubicBezTo>
                    <a:pt x="2736" y="3857"/>
                    <a:pt x="2778" y="3871"/>
                    <a:pt x="2823" y="3871"/>
                  </a:cubicBezTo>
                  <a:cubicBezTo>
                    <a:pt x="2837" y="3871"/>
                    <a:pt x="2851" y="3869"/>
                    <a:pt x="2865" y="3867"/>
                  </a:cubicBezTo>
                  <a:lnTo>
                    <a:pt x="3490" y="3649"/>
                  </a:lnTo>
                  <a:cubicBezTo>
                    <a:pt x="3519" y="3649"/>
                    <a:pt x="3539" y="3629"/>
                    <a:pt x="3549" y="3620"/>
                  </a:cubicBezTo>
                  <a:lnTo>
                    <a:pt x="3569" y="3600"/>
                  </a:lnTo>
                  <a:lnTo>
                    <a:pt x="3569" y="4620"/>
                  </a:lnTo>
                  <a:cubicBezTo>
                    <a:pt x="3569" y="4700"/>
                    <a:pt x="3499" y="4769"/>
                    <a:pt x="3420" y="4769"/>
                  </a:cubicBezTo>
                  <a:lnTo>
                    <a:pt x="446" y="4769"/>
                  </a:lnTo>
                  <a:cubicBezTo>
                    <a:pt x="367" y="4769"/>
                    <a:pt x="298" y="4700"/>
                    <a:pt x="298" y="4620"/>
                  </a:cubicBezTo>
                  <a:lnTo>
                    <a:pt x="298" y="447"/>
                  </a:lnTo>
                  <a:cubicBezTo>
                    <a:pt x="298" y="358"/>
                    <a:pt x="367" y="298"/>
                    <a:pt x="446" y="298"/>
                  </a:cubicBezTo>
                  <a:close/>
                  <a:moveTo>
                    <a:pt x="446" y="1"/>
                  </a:moveTo>
                  <a:cubicBezTo>
                    <a:pt x="208" y="1"/>
                    <a:pt x="0" y="199"/>
                    <a:pt x="0" y="447"/>
                  </a:cubicBezTo>
                  <a:lnTo>
                    <a:pt x="0" y="4620"/>
                  </a:lnTo>
                  <a:cubicBezTo>
                    <a:pt x="0" y="4869"/>
                    <a:pt x="208" y="5067"/>
                    <a:pt x="446" y="5067"/>
                  </a:cubicBezTo>
                  <a:lnTo>
                    <a:pt x="3420" y="5067"/>
                  </a:lnTo>
                  <a:cubicBezTo>
                    <a:pt x="3668" y="5067"/>
                    <a:pt x="3866" y="4869"/>
                    <a:pt x="3866" y="4620"/>
                  </a:cubicBezTo>
                  <a:lnTo>
                    <a:pt x="3866" y="3302"/>
                  </a:lnTo>
                  <a:lnTo>
                    <a:pt x="4947" y="2221"/>
                  </a:lnTo>
                  <a:cubicBezTo>
                    <a:pt x="5026" y="2133"/>
                    <a:pt x="5076" y="2023"/>
                    <a:pt x="5076" y="1904"/>
                  </a:cubicBezTo>
                  <a:cubicBezTo>
                    <a:pt x="5076" y="1795"/>
                    <a:pt x="5026" y="1677"/>
                    <a:pt x="4947" y="1597"/>
                  </a:cubicBezTo>
                  <a:cubicBezTo>
                    <a:pt x="4857" y="1508"/>
                    <a:pt x="4743" y="1463"/>
                    <a:pt x="4629" y="1463"/>
                  </a:cubicBezTo>
                  <a:cubicBezTo>
                    <a:pt x="4515" y="1463"/>
                    <a:pt x="4401" y="1508"/>
                    <a:pt x="4312" y="1597"/>
                  </a:cubicBezTo>
                  <a:lnTo>
                    <a:pt x="3866" y="2043"/>
                  </a:lnTo>
                  <a:lnTo>
                    <a:pt x="3866" y="864"/>
                  </a:lnTo>
                  <a:cubicBezTo>
                    <a:pt x="3866" y="745"/>
                    <a:pt x="3817" y="635"/>
                    <a:pt x="3737" y="546"/>
                  </a:cubicBezTo>
                  <a:lnTo>
                    <a:pt x="3311" y="130"/>
                  </a:lnTo>
                  <a:cubicBezTo>
                    <a:pt x="3232" y="40"/>
                    <a:pt x="3123" y="1"/>
                    <a:pt x="30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2" name="Google Shape;1072;p35">
              <a:extLst>
                <a:ext uri="{FF2B5EF4-FFF2-40B4-BE49-F238E27FC236}">
                  <a16:creationId xmlns:a16="http://schemas.microsoft.com/office/drawing/2014/main" id="{B7BDAC74-D401-99FD-23B1-58B5B3115B61}"/>
                </a:ext>
              </a:extLst>
            </p:cNvPr>
            <p:cNvSpPr/>
            <p:nvPr/>
          </p:nvSpPr>
          <p:spPr>
            <a:xfrm>
              <a:off x="1211392" y="3425796"/>
              <a:ext cx="193524" cy="24312"/>
            </a:xfrm>
            <a:custGeom>
              <a:avLst/>
              <a:gdLst/>
              <a:ahLst/>
              <a:cxnLst/>
              <a:rect l="l" t="t" r="r" b="b"/>
              <a:pathLst>
                <a:path w="2380" h="299" extrusionOk="0">
                  <a:moveTo>
                    <a:pt x="148" y="1"/>
                  </a:moveTo>
                  <a:cubicBezTo>
                    <a:pt x="69" y="1"/>
                    <a:pt x="0" y="60"/>
                    <a:pt x="0" y="150"/>
                  </a:cubicBezTo>
                  <a:cubicBezTo>
                    <a:pt x="0" y="229"/>
                    <a:pt x="69" y="298"/>
                    <a:pt x="148" y="298"/>
                  </a:cubicBezTo>
                  <a:lnTo>
                    <a:pt x="2230" y="298"/>
                  </a:lnTo>
                  <a:cubicBezTo>
                    <a:pt x="2310" y="298"/>
                    <a:pt x="2379" y="229"/>
                    <a:pt x="2379" y="150"/>
                  </a:cubicBezTo>
                  <a:cubicBezTo>
                    <a:pt x="2379" y="60"/>
                    <a:pt x="2310" y="1"/>
                    <a:pt x="22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3" name="Google Shape;1073;p35">
              <a:extLst>
                <a:ext uri="{FF2B5EF4-FFF2-40B4-BE49-F238E27FC236}">
                  <a16:creationId xmlns:a16="http://schemas.microsoft.com/office/drawing/2014/main" id="{D4E6A692-C65F-7509-C4CA-30B0F64DAF82}"/>
                </a:ext>
              </a:extLst>
            </p:cNvPr>
            <p:cNvSpPr/>
            <p:nvPr/>
          </p:nvSpPr>
          <p:spPr>
            <a:xfrm>
              <a:off x="1211392" y="3473444"/>
              <a:ext cx="145143" cy="24230"/>
            </a:xfrm>
            <a:custGeom>
              <a:avLst/>
              <a:gdLst/>
              <a:ahLst/>
              <a:cxnLst/>
              <a:rect l="l" t="t" r="r" b="b"/>
              <a:pathLst>
                <a:path w="1785" h="298" extrusionOk="0">
                  <a:moveTo>
                    <a:pt x="148" y="0"/>
                  </a:moveTo>
                  <a:cubicBezTo>
                    <a:pt x="69" y="0"/>
                    <a:pt x="0" y="69"/>
                    <a:pt x="0" y="148"/>
                  </a:cubicBezTo>
                  <a:cubicBezTo>
                    <a:pt x="0" y="238"/>
                    <a:pt x="69" y="297"/>
                    <a:pt x="148" y="297"/>
                  </a:cubicBezTo>
                  <a:lnTo>
                    <a:pt x="1635" y="297"/>
                  </a:lnTo>
                  <a:cubicBezTo>
                    <a:pt x="1715" y="297"/>
                    <a:pt x="1785" y="238"/>
                    <a:pt x="1785" y="148"/>
                  </a:cubicBezTo>
                  <a:cubicBezTo>
                    <a:pt x="1785" y="69"/>
                    <a:pt x="1715" y="0"/>
                    <a:pt x="1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4" name="Google Shape;1074;p35">
              <a:extLst>
                <a:ext uri="{FF2B5EF4-FFF2-40B4-BE49-F238E27FC236}">
                  <a16:creationId xmlns:a16="http://schemas.microsoft.com/office/drawing/2014/main" id="{1C23E544-5C4E-0EF7-27F3-AB9F5822F648}"/>
                </a:ext>
              </a:extLst>
            </p:cNvPr>
            <p:cNvSpPr/>
            <p:nvPr/>
          </p:nvSpPr>
          <p:spPr>
            <a:xfrm>
              <a:off x="1211392" y="352174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5" name="Google Shape;1075;p35">
              <a:extLst>
                <a:ext uri="{FF2B5EF4-FFF2-40B4-BE49-F238E27FC236}">
                  <a16:creationId xmlns:a16="http://schemas.microsoft.com/office/drawing/2014/main" id="{D76C69C7-6B02-5B97-5B23-C59016F5CC2E}"/>
                </a:ext>
              </a:extLst>
            </p:cNvPr>
            <p:cNvSpPr/>
            <p:nvPr/>
          </p:nvSpPr>
          <p:spPr>
            <a:xfrm>
              <a:off x="1211392" y="357012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6" name="Google Shape;1076;p35">
              <a:extLst>
                <a:ext uri="{FF2B5EF4-FFF2-40B4-BE49-F238E27FC236}">
                  <a16:creationId xmlns:a16="http://schemas.microsoft.com/office/drawing/2014/main" id="{D9404FAD-815D-DB68-E1B0-7D7EBC516049}"/>
                </a:ext>
              </a:extLst>
            </p:cNvPr>
            <p:cNvSpPr/>
            <p:nvPr/>
          </p:nvSpPr>
          <p:spPr>
            <a:xfrm>
              <a:off x="1308071" y="3644277"/>
              <a:ext cx="96843" cy="24312"/>
            </a:xfrm>
            <a:custGeom>
              <a:avLst/>
              <a:gdLst/>
              <a:ahLst/>
              <a:cxnLst/>
              <a:rect l="l" t="t" r="r" b="b"/>
              <a:pathLst>
                <a:path w="1191" h="299" extrusionOk="0">
                  <a:moveTo>
                    <a:pt x="149" y="1"/>
                  </a:moveTo>
                  <a:cubicBezTo>
                    <a:pt x="70" y="1"/>
                    <a:pt x="1" y="70"/>
                    <a:pt x="1" y="149"/>
                  </a:cubicBezTo>
                  <a:cubicBezTo>
                    <a:pt x="1" y="239"/>
                    <a:pt x="70" y="298"/>
                    <a:pt x="149" y="298"/>
                  </a:cubicBezTo>
                  <a:lnTo>
                    <a:pt x="1041" y="298"/>
                  </a:lnTo>
                  <a:cubicBezTo>
                    <a:pt x="1121" y="298"/>
                    <a:pt x="1190" y="239"/>
                    <a:pt x="1190" y="149"/>
                  </a:cubicBezTo>
                  <a:cubicBezTo>
                    <a:pt x="1190" y="70"/>
                    <a:pt x="1121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36" name="Google Shape;219;p19">
            <a:extLst>
              <a:ext uri="{FF2B5EF4-FFF2-40B4-BE49-F238E27FC236}">
                <a16:creationId xmlns:a16="http://schemas.microsoft.com/office/drawing/2014/main" id="{C484C598-FA1C-7931-6D8E-041C674FADD0}"/>
              </a:ext>
            </a:extLst>
          </p:cNvPr>
          <p:cNvGrpSpPr/>
          <p:nvPr/>
        </p:nvGrpSpPr>
        <p:grpSpPr>
          <a:xfrm>
            <a:off x="6401045" y="1840230"/>
            <a:ext cx="583910" cy="540702"/>
            <a:chOff x="2682350" y="2643425"/>
            <a:chExt cx="473775" cy="436425"/>
          </a:xfrm>
          <a:solidFill>
            <a:schemeClr val="bg1"/>
          </a:solidFill>
        </p:grpSpPr>
        <p:sp>
          <p:nvSpPr>
            <p:cNvPr id="237" name="Google Shape;220;p19">
              <a:extLst>
                <a:ext uri="{FF2B5EF4-FFF2-40B4-BE49-F238E27FC236}">
                  <a16:creationId xmlns:a16="http://schemas.microsoft.com/office/drawing/2014/main" id="{019D20F3-62AB-0FB4-45FC-3223478B45E3}"/>
                </a:ext>
              </a:extLst>
            </p:cNvPr>
            <p:cNvSpPr/>
            <p:nvPr/>
          </p:nvSpPr>
          <p:spPr>
            <a:xfrm>
              <a:off x="2682350" y="2725775"/>
              <a:ext cx="70175" cy="73425"/>
            </a:xfrm>
            <a:custGeom>
              <a:avLst/>
              <a:gdLst/>
              <a:ahLst/>
              <a:cxnLst/>
              <a:rect l="l" t="t" r="r" b="b"/>
              <a:pathLst>
                <a:path w="2807" h="2937" extrusionOk="0">
                  <a:moveTo>
                    <a:pt x="1130" y="1"/>
                  </a:moveTo>
                  <a:cubicBezTo>
                    <a:pt x="506" y="1"/>
                    <a:pt x="1" y="504"/>
                    <a:pt x="1" y="1130"/>
                  </a:cubicBezTo>
                  <a:lnTo>
                    <a:pt x="1" y="2937"/>
                  </a:lnTo>
                  <a:lnTo>
                    <a:pt x="1991" y="2937"/>
                  </a:lnTo>
                  <a:cubicBezTo>
                    <a:pt x="2443" y="2937"/>
                    <a:pt x="2807" y="2572"/>
                    <a:pt x="2807" y="2124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3" name="Google Shape;221;p19">
              <a:extLst>
                <a:ext uri="{FF2B5EF4-FFF2-40B4-BE49-F238E27FC236}">
                  <a16:creationId xmlns:a16="http://schemas.microsoft.com/office/drawing/2014/main" id="{42B0BAA1-2E8A-99C4-C701-E786AB5DCF23}"/>
                </a:ext>
              </a:extLst>
            </p:cNvPr>
            <p:cNvSpPr/>
            <p:nvPr/>
          </p:nvSpPr>
          <p:spPr>
            <a:xfrm>
              <a:off x="2682350" y="3006350"/>
              <a:ext cx="70175" cy="73500"/>
            </a:xfrm>
            <a:custGeom>
              <a:avLst/>
              <a:gdLst/>
              <a:ahLst/>
              <a:cxnLst/>
              <a:rect l="l" t="t" r="r" b="b"/>
              <a:pathLst>
                <a:path w="2807" h="2940" extrusionOk="0">
                  <a:moveTo>
                    <a:pt x="1" y="1"/>
                  </a:moveTo>
                  <a:lnTo>
                    <a:pt x="1" y="1811"/>
                  </a:lnTo>
                  <a:cubicBezTo>
                    <a:pt x="1" y="2434"/>
                    <a:pt x="506" y="2940"/>
                    <a:pt x="1130" y="2940"/>
                  </a:cubicBezTo>
                  <a:lnTo>
                    <a:pt x="2807" y="2940"/>
                  </a:lnTo>
                  <a:lnTo>
                    <a:pt x="2807" y="817"/>
                  </a:lnTo>
                  <a:cubicBezTo>
                    <a:pt x="2807" y="365"/>
                    <a:pt x="2443" y="4"/>
                    <a:pt x="19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4" name="Google Shape;222;p19">
              <a:extLst>
                <a:ext uri="{FF2B5EF4-FFF2-40B4-BE49-F238E27FC236}">
                  <a16:creationId xmlns:a16="http://schemas.microsoft.com/office/drawing/2014/main" id="{984786A5-7747-7A48-D589-21B319C47EF4}"/>
                </a:ext>
              </a:extLst>
            </p:cNvPr>
            <p:cNvSpPr/>
            <p:nvPr/>
          </p:nvSpPr>
          <p:spPr>
            <a:xfrm>
              <a:off x="3085925" y="272570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1" y="1"/>
                  </a:moveTo>
                  <a:lnTo>
                    <a:pt x="1" y="2127"/>
                  </a:lnTo>
                  <a:cubicBezTo>
                    <a:pt x="1" y="2575"/>
                    <a:pt x="365" y="2940"/>
                    <a:pt x="817" y="2940"/>
                  </a:cubicBezTo>
                  <a:lnTo>
                    <a:pt x="2807" y="2940"/>
                  </a:lnTo>
                  <a:lnTo>
                    <a:pt x="2807" y="1130"/>
                  </a:lnTo>
                  <a:cubicBezTo>
                    <a:pt x="2807" y="507"/>
                    <a:pt x="2301" y="1"/>
                    <a:pt x="16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5" name="Google Shape;223;p19">
              <a:extLst>
                <a:ext uri="{FF2B5EF4-FFF2-40B4-BE49-F238E27FC236}">
                  <a16:creationId xmlns:a16="http://schemas.microsoft.com/office/drawing/2014/main" id="{D450969F-D076-DFA7-446B-5581DB81E2F0}"/>
                </a:ext>
              </a:extLst>
            </p:cNvPr>
            <p:cNvSpPr/>
            <p:nvPr/>
          </p:nvSpPr>
          <p:spPr>
            <a:xfrm>
              <a:off x="2825150" y="2843075"/>
              <a:ext cx="180700" cy="107375"/>
            </a:xfrm>
            <a:custGeom>
              <a:avLst/>
              <a:gdLst/>
              <a:ahLst/>
              <a:cxnLst/>
              <a:rect l="l" t="t" r="r" b="b"/>
              <a:pathLst>
                <a:path w="7228" h="4295" extrusionOk="0">
                  <a:moveTo>
                    <a:pt x="5024" y="714"/>
                  </a:moveTo>
                  <a:cubicBezTo>
                    <a:pt x="5337" y="714"/>
                    <a:pt x="5590" y="967"/>
                    <a:pt x="5590" y="1277"/>
                  </a:cubicBezTo>
                  <a:cubicBezTo>
                    <a:pt x="5590" y="1590"/>
                    <a:pt x="5337" y="1843"/>
                    <a:pt x="5024" y="1843"/>
                  </a:cubicBezTo>
                  <a:lnTo>
                    <a:pt x="2503" y="1843"/>
                  </a:lnTo>
                  <a:cubicBezTo>
                    <a:pt x="2190" y="1843"/>
                    <a:pt x="1937" y="1590"/>
                    <a:pt x="1937" y="1277"/>
                  </a:cubicBezTo>
                  <a:cubicBezTo>
                    <a:pt x="1937" y="967"/>
                    <a:pt x="2190" y="714"/>
                    <a:pt x="2503" y="714"/>
                  </a:cubicBezTo>
                  <a:close/>
                  <a:moveTo>
                    <a:pt x="6078" y="2452"/>
                  </a:moveTo>
                  <a:cubicBezTo>
                    <a:pt x="6391" y="2452"/>
                    <a:pt x="6644" y="2704"/>
                    <a:pt x="6644" y="3018"/>
                  </a:cubicBezTo>
                  <a:cubicBezTo>
                    <a:pt x="6644" y="3328"/>
                    <a:pt x="6391" y="3581"/>
                    <a:pt x="6078" y="3581"/>
                  </a:cubicBezTo>
                  <a:lnTo>
                    <a:pt x="1449" y="3581"/>
                  </a:lnTo>
                  <a:cubicBezTo>
                    <a:pt x="1136" y="3581"/>
                    <a:pt x="883" y="3328"/>
                    <a:pt x="883" y="3018"/>
                  </a:cubicBezTo>
                  <a:cubicBezTo>
                    <a:pt x="883" y="2704"/>
                    <a:pt x="1136" y="2452"/>
                    <a:pt x="1449" y="2452"/>
                  </a:cubicBezTo>
                  <a:close/>
                  <a:moveTo>
                    <a:pt x="1" y="0"/>
                  </a:moveTo>
                  <a:lnTo>
                    <a:pt x="1" y="4294"/>
                  </a:lnTo>
                  <a:lnTo>
                    <a:pt x="7228" y="4294"/>
                  </a:lnTo>
                  <a:lnTo>
                    <a:pt x="7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6" name="Google Shape;224;p19">
              <a:extLst>
                <a:ext uri="{FF2B5EF4-FFF2-40B4-BE49-F238E27FC236}">
                  <a16:creationId xmlns:a16="http://schemas.microsoft.com/office/drawing/2014/main" id="{3C65AF9A-AD75-56B4-EDC8-365CA6186881}"/>
                </a:ext>
              </a:extLst>
            </p:cNvPr>
            <p:cNvSpPr/>
            <p:nvPr/>
          </p:nvSpPr>
          <p:spPr>
            <a:xfrm>
              <a:off x="2682350" y="2725700"/>
              <a:ext cx="473775" cy="354150"/>
            </a:xfrm>
            <a:custGeom>
              <a:avLst/>
              <a:gdLst/>
              <a:ahLst/>
              <a:cxnLst/>
              <a:rect l="l" t="t" r="r" b="b"/>
              <a:pathLst>
                <a:path w="18951" h="14166" extrusionOk="0">
                  <a:moveTo>
                    <a:pt x="13503" y="3566"/>
                  </a:moveTo>
                  <a:cubicBezTo>
                    <a:pt x="13816" y="3566"/>
                    <a:pt x="14069" y="3819"/>
                    <a:pt x="14069" y="4129"/>
                  </a:cubicBezTo>
                  <a:lnTo>
                    <a:pt x="14069" y="9556"/>
                  </a:lnTo>
                  <a:cubicBezTo>
                    <a:pt x="14069" y="9866"/>
                    <a:pt x="13816" y="10119"/>
                    <a:pt x="13503" y="10119"/>
                  </a:cubicBezTo>
                  <a:lnTo>
                    <a:pt x="5147" y="10119"/>
                  </a:lnTo>
                  <a:cubicBezTo>
                    <a:pt x="4834" y="10119"/>
                    <a:pt x="4584" y="9866"/>
                    <a:pt x="4584" y="9556"/>
                  </a:cubicBezTo>
                  <a:lnTo>
                    <a:pt x="4584" y="4129"/>
                  </a:lnTo>
                  <a:cubicBezTo>
                    <a:pt x="4584" y="3819"/>
                    <a:pt x="4834" y="3566"/>
                    <a:pt x="5147" y="3566"/>
                  </a:cubicBezTo>
                  <a:close/>
                  <a:moveTo>
                    <a:pt x="3936" y="1"/>
                  </a:moveTo>
                  <a:lnTo>
                    <a:pt x="3936" y="2127"/>
                  </a:lnTo>
                  <a:cubicBezTo>
                    <a:pt x="3933" y="3199"/>
                    <a:pt x="3066" y="4069"/>
                    <a:pt x="1991" y="4069"/>
                  </a:cubicBezTo>
                  <a:lnTo>
                    <a:pt x="1" y="4069"/>
                  </a:lnTo>
                  <a:lnTo>
                    <a:pt x="1" y="10098"/>
                  </a:lnTo>
                  <a:lnTo>
                    <a:pt x="1991" y="10098"/>
                  </a:lnTo>
                  <a:cubicBezTo>
                    <a:pt x="3066" y="10101"/>
                    <a:pt x="3933" y="10968"/>
                    <a:pt x="3936" y="12043"/>
                  </a:cubicBezTo>
                  <a:lnTo>
                    <a:pt x="3936" y="14166"/>
                  </a:lnTo>
                  <a:lnTo>
                    <a:pt x="15015" y="14166"/>
                  </a:lnTo>
                  <a:lnTo>
                    <a:pt x="15015" y="12043"/>
                  </a:lnTo>
                  <a:cubicBezTo>
                    <a:pt x="15018" y="10968"/>
                    <a:pt x="15885" y="10101"/>
                    <a:pt x="16960" y="10098"/>
                  </a:cubicBezTo>
                  <a:lnTo>
                    <a:pt x="18950" y="10098"/>
                  </a:lnTo>
                  <a:lnTo>
                    <a:pt x="18950" y="4069"/>
                  </a:lnTo>
                  <a:lnTo>
                    <a:pt x="16960" y="4069"/>
                  </a:lnTo>
                  <a:cubicBezTo>
                    <a:pt x="15885" y="4069"/>
                    <a:pt x="15018" y="3199"/>
                    <a:pt x="15015" y="2127"/>
                  </a:cubicBezTo>
                  <a:lnTo>
                    <a:pt x="1501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7" name="Google Shape;225;p19">
              <a:extLst>
                <a:ext uri="{FF2B5EF4-FFF2-40B4-BE49-F238E27FC236}">
                  <a16:creationId xmlns:a16="http://schemas.microsoft.com/office/drawing/2014/main" id="{5C31623E-8626-6FD2-CE99-20ED1E655BD9}"/>
                </a:ext>
              </a:extLst>
            </p:cNvPr>
            <p:cNvSpPr/>
            <p:nvPr/>
          </p:nvSpPr>
          <p:spPr>
            <a:xfrm>
              <a:off x="3085925" y="300635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817" y="1"/>
                  </a:moveTo>
                  <a:cubicBezTo>
                    <a:pt x="365" y="4"/>
                    <a:pt x="1" y="365"/>
                    <a:pt x="1" y="817"/>
                  </a:cubicBezTo>
                  <a:lnTo>
                    <a:pt x="1" y="2940"/>
                  </a:lnTo>
                  <a:lnTo>
                    <a:pt x="1678" y="2940"/>
                  </a:lnTo>
                  <a:cubicBezTo>
                    <a:pt x="2301" y="2940"/>
                    <a:pt x="2807" y="2434"/>
                    <a:pt x="2807" y="1811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8" name="Google Shape;226;p19">
              <a:extLst>
                <a:ext uri="{FF2B5EF4-FFF2-40B4-BE49-F238E27FC236}">
                  <a16:creationId xmlns:a16="http://schemas.microsoft.com/office/drawing/2014/main" id="{4CD7DEDC-BC9E-EA44-631C-3AB159EB5A25}"/>
                </a:ext>
              </a:extLst>
            </p:cNvPr>
            <p:cNvSpPr/>
            <p:nvPr/>
          </p:nvSpPr>
          <p:spPr>
            <a:xfrm>
              <a:off x="2825450" y="2643425"/>
              <a:ext cx="187550" cy="54075"/>
            </a:xfrm>
            <a:custGeom>
              <a:avLst/>
              <a:gdLst/>
              <a:ahLst/>
              <a:cxnLst/>
              <a:rect l="l" t="t" r="r" b="b"/>
              <a:pathLst>
                <a:path w="7502" h="2163" extrusionOk="0">
                  <a:moveTo>
                    <a:pt x="1862" y="1"/>
                  </a:moveTo>
                  <a:cubicBezTo>
                    <a:pt x="835" y="4"/>
                    <a:pt x="1" y="835"/>
                    <a:pt x="1" y="1861"/>
                  </a:cubicBezTo>
                  <a:lnTo>
                    <a:pt x="1" y="2163"/>
                  </a:lnTo>
                  <a:lnTo>
                    <a:pt x="1130" y="2163"/>
                  </a:lnTo>
                  <a:lnTo>
                    <a:pt x="1130" y="1861"/>
                  </a:lnTo>
                  <a:cubicBezTo>
                    <a:pt x="1130" y="1458"/>
                    <a:pt x="1458" y="1133"/>
                    <a:pt x="1862" y="1130"/>
                  </a:cubicBezTo>
                  <a:lnTo>
                    <a:pt x="5641" y="1130"/>
                  </a:lnTo>
                  <a:cubicBezTo>
                    <a:pt x="6044" y="1133"/>
                    <a:pt x="6373" y="1458"/>
                    <a:pt x="6373" y="1861"/>
                  </a:cubicBezTo>
                  <a:lnTo>
                    <a:pt x="6373" y="2163"/>
                  </a:lnTo>
                  <a:lnTo>
                    <a:pt x="7502" y="2163"/>
                  </a:lnTo>
                  <a:lnTo>
                    <a:pt x="7502" y="1861"/>
                  </a:lnTo>
                  <a:cubicBezTo>
                    <a:pt x="7502" y="835"/>
                    <a:pt x="6668" y="4"/>
                    <a:pt x="5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49" name="Google Shape;988;p31">
            <a:extLst>
              <a:ext uri="{FF2B5EF4-FFF2-40B4-BE49-F238E27FC236}">
                <a16:creationId xmlns:a16="http://schemas.microsoft.com/office/drawing/2014/main" id="{8E901358-AA95-DCAA-D73B-F7DA1719E8EF}"/>
              </a:ext>
            </a:extLst>
          </p:cNvPr>
          <p:cNvGrpSpPr/>
          <p:nvPr/>
        </p:nvGrpSpPr>
        <p:grpSpPr>
          <a:xfrm>
            <a:off x="6381991" y="4131201"/>
            <a:ext cx="597132" cy="550462"/>
            <a:chOff x="5049725" y="1435050"/>
            <a:chExt cx="486550" cy="481850"/>
          </a:xfrm>
          <a:solidFill>
            <a:schemeClr val="bg1"/>
          </a:solidFill>
        </p:grpSpPr>
        <p:sp>
          <p:nvSpPr>
            <p:cNvPr id="250" name="Google Shape;989;p31">
              <a:extLst>
                <a:ext uri="{FF2B5EF4-FFF2-40B4-BE49-F238E27FC236}">
                  <a16:creationId xmlns:a16="http://schemas.microsoft.com/office/drawing/2014/main" id="{67A2A1D1-39C4-6DAF-1336-DBA1005E4F26}"/>
                </a:ext>
              </a:extLst>
            </p:cNvPr>
            <p:cNvSpPr/>
            <p:nvPr/>
          </p:nvSpPr>
          <p:spPr>
            <a:xfrm>
              <a:off x="5136300" y="1519775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1" name="Google Shape;990;p31">
              <a:extLst>
                <a:ext uri="{FF2B5EF4-FFF2-40B4-BE49-F238E27FC236}">
                  <a16:creationId xmlns:a16="http://schemas.microsoft.com/office/drawing/2014/main" id="{BF4356A9-7589-CA34-3AFC-BE7AE4338085}"/>
                </a:ext>
              </a:extLst>
            </p:cNvPr>
            <p:cNvSpPr/>
            <p:nvPr/>
          </p:nvSpPr>
          <p:spPr>
            <a:xfrm>
              <a:off x="5184925" y="157625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2" name="Google Shape;991;p31">
              <a:extLst>
                <a:ext uri="{FF2B5EF4-FFF2-40B4-BE49-F238E27FC236}">
                  <a16:creationId xmlns:a16="http://schemas.microsoft.com/office/drawing/2014/main" id="{A2F7214B-C0BA-7952-C408-D2CAFE915E75}"/>
                </a:ext>
              </a:extLst>
            </p:cNvPr>
            <p:cNvSpPr/>
            <p:nvPr/>
          </p:nvSpPr>
          <p:spPr>
            <a:xfrm>
              <a:off x="5049725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3" name="Google Shape;992;p31">
              <a:extLst>
                <a:ext uri="{FF2B5EF4-FFF2-40B4-BE49-F238E27FC236}">
                  <a16:creationId xmlns:a16="http://schemas.microsoft.com/office/drawing/2014/main" id="{6E880DCB-3A1A-7042-D625-BD28835E7666}"/>
                </a:ext>
              </a:extLst>
            </p:cNvPr>
            <p:cNvSpPr/>
            <p:nvPr/>
          </p:nvSpPr>
          <p:spPr>
            <a:xfrm>
              <a:off x="5245825" y="1435050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95990E8E-8162-47E0-8202-A0AF5961A456}"/>
              </a:ext>
            </a:extLst>
          </p:cNvPr>
          <p:cNvSpPr txBox="1"/>
          <p:nvPr/>
        </p:nvSpPr>
        <p:spPr>
          <a:xfrm>
            <a:off x="-21753" y="565379"/>
            <a:ext cx="2962177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rPr>
              <a:t>Opportunities</a:t>
            </a:r>
            <a:endParaRPr kumimoji="0" lang="en-GB" sz="3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charset="0"/>
              <a:ea typeface="Roboto" panose="02000000000000000000" charset="0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BABA532-147A-4F99-803B-35E5145450DD}"/>
              </a:ext>
            </a:extLst>
          </p:cNvPr>
          <p:cNvGrpSpPr/>
          <p:nvPr/>
        </p:nvGrpSpPr>
        <p:grpSpPr>
          <a:xfrm>
            <a:off x="-113665" y="3241434"/>
            <a:ext cx="2780961" cy="990096"/>
            <a:chOff x="35959" y="3254829"/>
            <a:chExt cx="2780961" cy="99009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06F3AF7-6F78-410C-927D-84FC222E51C1}"/>
                </a:ext>
              </a:extLst>
            </p:cNvPr>
            <p:cNvSpPr txBox="1"/>
            <p:nvPr/>
          </p:nvSpPr>
          <p:spPr>
            <a:xfrm>
              <a:off x="35959" y="3442395"/>
              <a:ext cx="278096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charset="0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Tourism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DA0E4BA-BCED-4B87-83F3-6FD739FDE77A}"/>
                </a:ext>
              </a:extLst>
            </p:cNvPr>
            <p:cNvCxnSpPr/>
            <p:nvPr/>
          </p:nvCxnSpPr>
          <p:spPr>
            <a:xfrm>
              <a:off x="456620" y="3254829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6DADCF9-884C-4D74-BE6A-9D182474FD52}"/>
                </a:ext>
              </a:extLst>
            </p:cNvPr>
            <p:cNvCxnSpPr/>
            <p:nvPr/>
          </p:nvCxnSpPr>
          <p:spPr>
            <a:xfrm>
              <a:off x="464535" y="4244925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DDAC60D-AE16-4138-A9F7-AB522FDEE7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185" y="243327"/>
            <a:ext cx="4680228" cy="63713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05702F-CF57-4015-B929-CE67E0F5F24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1923" y="232471"/>
            <a:ext cx="4203132" cy="32011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EBC46A-C87C-448F-8E65-A240BD13444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1922" y="3493221"/>
            <a:ext cx="4203133" cy="28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58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>
          <a:extLst>
            <a:ext uri="{FF2B5EF4-FFF2-40B4-BE49-F238E27FC236}">
              <a16:creationId xmlns:a16="http://schemas.microsoft.com/office/drawing/2014/main" id="{CEC4FD48-DBA4-3005-670E-65A4C0469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779D1D6-8380-B095-1F9D-E55AF2E0F0AB}"/>
              </a:ext>
            </a:extLst>
          </p:cNvPr>
          <p:cNvGrpSpPr/>
          <p:nvPr/>
        </p:nvGrpSpPr>
        <p:grpSpPr>
          <a:xfrm>
            <a:off x="-21753" y="0"/>
            <a:ext cx="3233056" cy="6864083"/>
            <a:chOff x="1" y="0"/>
            <a:chExt cx="3233056" cy="686408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8F3404-C52A-D5AE-9C39-CC585D0CDD24}"/>
                </a:ext>
              </a:extLst>
            </p:cNvPr>
            <p:cNvSpPr/>
            <p:nvPr/>
          </p:nvSpPr>
          <p:spPr>
            <a:xfrm>
              <a:off x="1" y="0"/>
              <a:ext cx="2808513" cy="68640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25CBBBC-3A74-00A9-4702-A7066711C6EC}"/>
                </a:ext>
              </a:extLst>
            </p:cNvPr>
            <p:cNvSpPr/>
            <p:nvPr/>
          </p:nvSpPr>
          <p:spPr>
            <a:xfrm>
              <a:off x="2808514" y="5"/>
              <a:ext cx="424543" cy="6857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</p:grpSp>
      <p:grpSp>
        <p:nvGrpSpPr>
          <p:cNvPr id="138" name="Google Shape;339;p18">
            <a:extLst>
              <a:ext uri="{FF2B5EF4-FFF2-40B4-BE49-F238E27FC236}">
                <a16:creationId xmlns:a16="http://schemas.microsoft.com/office/drawing/2014/main" id="{C8D1976C-64F7-C523-6494-6CB576D6DEAB}"/>
              </a:ext>
            </a:extLst>
          </p:cNvPr>
          <p:cNvGrpSpPr/>
          <p:nvPr/>
        </p:nvGrpSpPr>
        <p:grpSpPr>
          <a:xfrm>
            <a:off x="4095844" y="2357620"/>
            <a:ext cx="516920" cy="438210"/>
            <a:chOff x="4201901" y="-2078938"/>
            <a:chExt cx="822775" cy="727650"/>
          </a:xfrm>
        </p:grpSpPr>
        <p:sp>
          <p:nvSpPr>
            <p:cNvPr id="139" name="Google Shape;340;p18">
              <a:extLst>
                <a:ext uri="{FF2B5EF4-FFF2-40B4-BE49-F238E27FC236}">
                  <a16:creationId xmlns:a16="http://schemas.microsoft.com/office/drawing/2014/main" id="{0ED5B928-8224-75EC-8FFA-CC9393F91588}"/>
                </a:ext>
              </a:extLst>
            </p:cNvPr>
            <p:cNvSpPr/>
            <p:nvPr/>
          </p:nvSpPr>
          <p:spPr>
            <a:xfrm>
              <a:off x="4584001" y="-1692788"/>
              <a:ext cx="58575" cy="135000"/>
            </a:xfrm>
            <a:custGeom>
              <a:avLst/>
              <a:gdLst/>
              <a:ahLst/>
              <a:cxnLst/>
              <a:rect l="l" t="t" r="r" b="b"/>
              <a:pathLst>
                <a:path w="2343" h="5400" extrusionOk="0">
                  <a:moveTo>
                    <a:pt x="1" y="1"/>
                  </a:moveTo>
                  <a:lnTo>
                    <a:pt x="1" y="4846"/>
                  </a:lnTo>
                  <a:lnTo>
                    <a:pt x="1171" y="5399"/>
                  </a:lnTo>
                  <a:lnTo>
                    <a:pt x="2342" y="4846"/>
                  </a:lnTo>
                  <a:lnTo>
                    <a:pt x="23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0" name="Google Shape;341;p18">
              <a:extLst>
                <a:ext uri="{FF2B5EF4-FFF2-40B4-BE49-F238E27FC236}">
                  <a16:creationId xmlns:a16="http://schemas.microsoft.com/office/drawing/2014/main" id="{4D5FD2AA-68A4-5A2E-9E41-4F895D9AD373}"/>
                </a:ext>
              </a:extLst>
            </p:cNvPr>
            <p:cNvSpPr/>
            <p:nvPr/>
          </p:nvSpPr>
          <p:spPr>
            <a:xfrm>
              <a:off x="4201901" y="-1741563"/>
              <a:ext cx="822775" cy="390275"/>
            </a:xfrm>
            <a:custGeom>
              <a:avLst/>
              <a:gdLst/>
              <a:ahLst/>
              <a:cxnLst/>
              <a:rect l="l" t="t" r="r" b="b"/>
              <a:pathLst>
                <a:path w="32911" h="15611" extrusionOk="0">
                  <a:moveTo>
                    <a:pt x="0" y="1"/>
                  </a:moveTo>
                  <a:lnTo>
                    <a:pt x="0" y="15610"/>
                  </a:lnTo>
                  <a:lnTo>
                    <a:pt x="32910" y="15610"/>
                  </a:lnTo>
                  <a:lnTo>
                    <a:pt x="32910" y="1"/>
                  </a:lnTo>
                  <a:lnTo>
                    <a:pt x="19577" y="5074"/>
                  </a:lnTo>
                  <a:lnTo>
                    <a:pt x="19577" y="8033"/>
                  </a:lnTo>
                  <a:lnTo>
                    <a:pt x="16455" y="9464"/>
                  </a:lnTo>
                  <a:lnTo>
                    <a:pt x="13333" y="8033"/>
                  </a:lnTo>
                  <a:lnTo>
                    <a:pt x="13333" y="507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1" name="Google Shape;342;p18">
              <a:extLst>
                <a:ext uri="{FF2B5EF4-FFF2-40B4-BE49-F238E27FC236}">
                  <a16:creationId xmlns:a16="http://schemas.microsoft.com/office/drawing/2014/main" id="{85778236-985A-9316-F135-02303A5E993E}"/>
                </a:ext>
              </a:extLst>
            </p:cNvPr>
            <p:cNvSpPr/>
            <p:nvPr/>
          </p:nvSpPr>
          <p:spPr>
            <a:xfrm>
              <a:off x="4201901" y="-2078938"/>
              <a:ext cx="822775" cy="412200"/>
            </a:xfrm>
            <a:custGeom>
              <a:avLst/>
              <a:gdLst/>
              <a:ahLst/>
              <a:cxnLst/>
              <a:rect l="l" t="t" r="r" b="b"/>
              <a:pathLst>
                <a:path w="32911" h="16488" extrusionOk="0">
                  <a:moveTo>
                    <a:pt x="20325" y="1951"/>
                  </a:moveTo>
                  <a:lnTo>
                    <a:pt x="20325" y="4423"/>
                  </a:lnTo>
                  <a:lnTo>
                    <a:pt x="12585" y="4423"/>
                  </a:lnTo>
                  <a:lnTo>
                    <a:pt x="12585" y="1951"/>
                  </a:lnTo>
                  <a:close/>
                  <a:moveTo>
                    <a:pt x="10667" y="0"/>
                  </a:moveTo>
                  <a:lnTo>
                    <a:pt x="10667" y="4423"/>
                  </a:lnTo>
                  <a:lnTo>
                    <a:pt x="0" y="4423"/>
                  </a:lnTo>
                  <a:lnTo>
                    <a:pt x="0" y="11415"/>
                  </a:lnTo>
                  <a:lnTo>
                    <a:pt x="13366" y="16488"/>
                  </a:lnTo>
                  <a:lnTo>
                    <a:pt x="13366" y="13496"/>
                  </a:lnTo>
                  <a:lnTo>
                    <a:pt x="19577" y="13496"/>
                  </a:lnTo>
                  <a:lnTo>
                    <a:pt x="19577" y="16488"/>
                  </a:lnTo>
                  <a:lnTo>
                    <a:pt x="32910" y="11415"/>
                  </a:lnTo>
                  <a:lnTo>
                    <a:pt x="32910" y="4423"/>
                  </a:lnTo>
                  <a:lnTo>
                    <a:pt x="22276" y="4423"/>
                  </a:lnTo>
                  <a:lnTo>
                    <a:pt x="22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0" name="Google Shape;1070;p35">
            <a:extLst>
              <a:ext uri="{FF2B5EF4-FFF2-40B4-BE49-F238E27FC236}">
                <a16:creationId xmlns:a16="http://schemas.microsoft.com/office/drawing/2014/main" id="{0F0210C6-E26D-7251-4395-A986BFF01B6C}"/>
              </a:ext>
            </a:extLst>
          </p:cNvPr>
          <p:cNvGrpSpPr/>
          <p:nvPr/>
        </p:nvGrpSpPr>
        <p:grpSpPr>
          <a:xfrm>
            <a:off x="8790300" y="2033153"/>
            <a:ext cx="601965" cy="492807"/>
            <a:chOff x="1147105" y="3304887"/>
            <a:chExt cx="412742" cy="411998"/>
          </a:xfrm>
        </p:grpSpPr>
        <p:sp>
          <p:nvSpPr>
            <p:cNvPr id="221" name="Google Shape;1071;p35">
              <a:extLst>
                <a:ext uri="{FF2B5EF4-FFF2-40B4-BE49-F238E27FC236}">
                  <a16:creationId xmlns:a16="http://schemas.microsoft.com/office/drawing/2014/main" id="{AF7AB2E5-8E24-4F55-C768-A14909145E73}"/>
                </a:ext>
              </a:extLst>
            </p:cNvPr>
            <p:cNvSpPr/>
            <p:nvPr/>
          </p:nvSpPr>
          <p:spPr>
            <a:xfrm>
              <a:off x="1147105" y="3304887"/>
              <a:ext cx="412742" cy="411998"/>
            </a:xfrm>
            <a:custGeom>
              <a:avLst/>
              <a:gdLst/>
              <a:ahLst/>
              <a:cxnLst/>
              <a:rect l="l" t="t" r="r" b="b"/>
              <a:pathLst>
                <a:path w="5076" h="5067" extrusionOk="0">
                  <a:moveTo>
                    <a:pt x="3003" y="297"/>
                  </a:moveTo>
                  <a:cubicBezTo>
                    <a:pt x="3031" y="297"/>
                    <a:pt x="3067" y="302"/>
                    <a:pt x="3103" y="338"/>
                  </a:cubicBezTo>
                  <a:lnTo>
                    <a:pt x="3529" y="754"/>
                  </a:lnTo>
                  <a:cubicBezTo>
                    <a:pt x="3569" y="804"/>
                    <a:pt x="3569" y="853"/>
                    <a:pt x="3569" y="893"/>
                  </a:cubicBezTo>
                  <a:lnTo>
                    <a:pt x="2974" y="893"/>
                  </a:lnTo>
                  <a:lnTo>
                    <a:pt x="2974" y="298"/>
                  </a:lnTo>
                  <a:cubicBezTo>
                    <a:pt x="2982" y="298"/>
                    <a:pt x="2992" y="297"/>
                    <a:pt x="3003" y="297"/>
                  </a:cubicBezTo>
                  <a:close/>
                  <a:moveTo>
                    <a:pt x="4629" y="1760"/>
                  </a:moveTo>
                  <a:cubicBezTo>
                    <a:pt x="4667" y="1760"/>
                    <a:pt x="4704" y="1775"/>
                    <a:pt x="4729" y="1805"/>
                  </a:cubicBezTo>
                  <a:cubicBezTo>
                    <a:pt x="4788" y="1864"/>
                    <a:pt x="4788" y="1954"/>
                    <a:pt x="4729" y="2014"/>
                  </a:cubicBezTo>
                  <a:lnTo>
                    <a:pt x="4580" y="2162"/>
                  </a:lnTo>
                  <a:lnTo>
                    <a:pt x="4372" y="1954"/>
                  </a:lnTo>
                  <a:lnTo>
                    <a:pt x="4521" y="1805"/>
                  </a:lnTo>
                  <a:cubicBezTo>
                    <a:pt x="4550" y="1775"/>
                    <a:pt x="4590" y="1760"/>
                    <a:pt x="4629" y="1760"/>
                  </a:cubicBezTo>
                  <a:close/>
                  <a:moveTo>
                    <a:pt x="4164" y="2162"/>
                  </a:moveTo>
                  <a:lnTo>
                    <a:pt x="4372" y="2380"/>
                  </a:lnTo>
                  <a:lnTo>
                    <a:pt x="3658" y="3094"/>
                  </a:lnTo>
                  <a:lnTo>
                    <a:pt x="3450" y="2886"/>
                  </a:lnTo>
                  <a:cubicBezTo>
                    <a:pt x="3559" y="2767"/>
                    <a:pt x="4054" y="2271"/>
                    <a:pt x="4164" y="2162"/>
                  </a:cubicBezTo>
                  <a:close/>
                  <a:moveTo>
                    <a:pt x="3232" y="3094"/>
                  </a:moveTo>
                  <a:lnTo>
                    <a:pt x="3450" y="3302"/>
                  </a:lnTo>
                  <a:lnTo>
                    <a:pt x="3361" y="3382"/>
                  </a:lnTo>
                  <a:lnTo>
                    <a:pt x="3054" y="3490"/>
                  </a:lnTo>
                  <a:lnTo>
                    <a:pt x="3153" y="3173"/>
                  </a:lnTo>
                  <a:lnTo>
                    <a:pt x="3232" y="3094"/>
                  </a:lnTo>
                  <a:close/>
                  <a:moveTo>
                    <a:pt x="2677" y="298"/>
                  </a:moveTo>
                  <a:lnTo>
                    <a:pt x="2677" y="1042"/>
                  </a:lnTo>
                  <a:cubicBezTo>
                    <a:pt x="2677" y="1121"/>
                    <a:pt x="2746" y="1190"/>
                    <a:pt x="2825" y="1190"/>
                  </a:cubicBezTo>
                  <a:lnTo>
                    <a:pt x="3569" y="1190"/>
                  </a:lnTo>
                  <a:lnTo>
                    <a:pt x="3569" y="2340"/>
                  </a:lnTo>
                  <a:lnTo>
                    <a:pt x="3133" y="2776"/>
                  </a:lnTo>
                  <a:lnTo>
                    <a:pt x="2924" y="2985"/>
                  </a:lnTo>
                  <a:cubicBezTo>
                    <a:pt x="2905" y="3005"/>
                    <a:pt x="2895" y="3025"/>
                    <a:pt x="2885" y="3045"/>
                  </a:cubicBezTo>
                  <a:lnTo>
                    <a:pt x="2677" y="3679"/>
                  </a:lnTo>
                  <a:cubicBezTo>
                    <a:pt x="2657" y="3728"/>
                    <a:pt x="2667" y="3788"/>
                    <a:pt x="2706" y="3827"/>
                  </a:cubicBezTo>
                  <a:cubicBezTo>
                    <a:pt x="2736" y="3857"/>
                    <a:pt x="2778" y="3871"/>
                    <a:pt x="2823" y="3871"/>
                  </a:cubicBezTo>
                  <a:cubicBezTo>
                    <a:pt x="2837" y="3871"/>
                    <a:pt x="2851" y="3869"/>
                    <a:pt x="2865" y="3867"/>
                  </a:cubicBezTo>
                  <a:lnTo>
                    <a:pt x="3490" y="3649"/>
                  </a:lnTo>
                  <a:cubicBezTo>
                    <a:pt x="3519" y="3649"/>
                    <a:pt x="3539" y="3629"/>
                    <a:pt x="3549" y="3620"/>
                  </a:cubicBezTo>
                  <a:lnTo>
                    <a:pt x="3569" y="3600"/>
                  </a:lnTo>
                  <a:lnTo>
                    <a:pt x="3569" y="4620"/>
                  </a:lnTo>
                  <a:cubicBezTo>
                    <a:pt x="3569" y="4700"/>
                    <a:pt x="3499" y="4769"/>
                    <a:pt x="3420" y="4769"/>
                  </a:cubicBezTo>
                  <a:lnTo>
                    <a:pt x="446" y="4769"/>
                  </a:lnTo>
                  <a:cubicBezTo>
                    <a:pt x="367" y="4769"/>
                    <a:pt x="298" y="4700"/>
                    <a:pt x="298" y="4620"/>
                  </a:cubicBezTo>
                  <a:lnTo>
                    <a:pt x="298" y="447"/>
                  </a:lnTo>
                  <a:cubicBezTo>
                    <a:pt x="298" y="358"/>
                    <a:pt x="367" y="298"/>
                    <a:pt x="446" y="298"/>
                  </a:cubicBezTo>
                  <a:close/>
                  <a:moveTo>
                    <a:pt x="446" y="1"/>
                  </a:moveTo>
                  <a:cubicBezTo>
                    <a:pt x="208" y="1"/>
                    <a:pt x="0" y="199"/>
                    <a:pt x="0" y="447"/>
                  </a:cubicBezTo>
                  <a:lnTo>
                    <a:pt x="0" y="4620"/>
                  </a:lnTo>
                  <a:cubicBezTo>
                    <a:pt x="0" y="4869"/>
                    <a:pt x="208" y="5067"/>
                    <a:pt x="446" y="5067"/>
                  </a:cubicBezTo>
                  <a:lnTo>
                    <a:pt x="3420" y="5067"/>
                  </a:lnTo>
                  <a:cubicBezTo>
                    <a:pt x="3668" y="5067"/>
                    <a:pt x="3866" y="4869"/>
                    <a:pt x="3866" y="4620"/>
                  </a:cubicBezTo>
                  <a:lnTo>
                    <a:pt x="3866" y="3302"/>
                  </a:lnTo>
                  <a:lnTo>
                    <a:pt x="4947" y="2221"/>
                  </a:lnTo>
                  <a:cubicBezTo>
                    <a:pt x="5026" y="2133"/>
                    <a:pt x="5076" y="2023"/>
                    <a:pt x="5076" y="1904"/>
                  </a:cubicBezTo>
                  <a:cubicBezTo>
                    <a:pt x="5076" y="1795"/>
                    <a:pt x="5026" y="1677"/>
                    <a:pt x="4947" y="1597"/>
                  </a:cubicBezTo>
                  <a:cubicBezTo>
                    <a:pt x="4857" y="1508"/>
                    <a:pt x="4743" y="1463"/>
                    <a:pt x="4629" y="1463"/>
                  </a:cubicBezTo>
                  <a:cubicBezTo>
                    <a:pt x="4515" y="1463"/>
                    <a:pt x="4401" y="1508"/>
                    <a:pt x="4312" y="1597"/>
                  </a:cubicBezTo>
                  <a:lnTo>
                    <a:pt x="3866" y="2043"/>
                  </a:lnTo>
                  <a:lnTo>
                    <a:pt x="3866" y="864"/>
                  </a:lnTo>
                  <a:cubicBezTo>
                    <a:pt x="3866" y="745"/>
                    <a:pt x="3817" y="635"/>
                    <a:pt x="3737" y="546"/>
                  </a:cubicBezTo>
                  <a:lnTo>
                    <a:pt x="3311" y="130"/>
                  </a:lnTo>
                  <a:cubicBezTo>
                    <a:pt x="3232" y="40"/>
                    <a:pt x="3123" y="1"/>
                    <a:pt x="30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2" name="Google Shape;1072;p35">
              <a:extLst>
                <a:ext uri="{FF2B5EF4-FFF2-40B4-BE49-F238E27FC236}">
                  <a16:creationId xmlns:a16="http://schemas.microsoft.com/office/drawing/2014/main" id="{7DC41BC0-D925-61BA-DA33-8AF0BD78F934}"/>
                </a:ext>
              </a:extLst>
            </p:cNvPr>
            <p:cNvSpPr/>
            <p:nvPr/>
          </p:nvSpPr>
          <p:spPr>
            <a:xfrm>
              <a:off x="1211392" y="3425796"/>
              <a:ext cx="193524" cy="24312"/>
            </a:xfrm>
            <a:custGeom>
              <a:avLst/>
              <a:gdLst/>
              <a:ahLst/>
              <a:cxnLst/>
              <a:rect l="l" t="t" r="r" b="b"/>
              <a:pathLst>
                <a:path w="2380" h="299" extrusionOk="0">
                  <a:moveTo>
                    <a:pt x="148" y="1"/>
                  </a:moveTo>
                  <a:cubicBezTo>
                    <a:pt x="69" y="1"/>
                    <a:pt x="0" y="60"/>
                    <a:pt x="0" y="150"/>
                  </a:cubicBezTo>
                  <a:cubicBezTo>
                    <a:pt x="0" y="229"/>
                    <a:pt x="69" y="298"/>
                    <a:pt x="148" y="298"/>
                  </a:cubicBezTo>
                  <a:lnTo>
                    <a:pt x="2230" y="298"/>
                  </a:lnTo>
                  <a:cubicBezTo>
                    <a:pt x="2310" y="298"/>
                    <a:pt x="2379" y="229"/>
                    <a:pt x="2379" y="150"/>
                  </a:cubicBezTo>
                  <a:cubicBezTo>
                    <a:pt x="2379" y="60"/>
                    <a:pt x="2310" y="1"/>
                    <a:pt x="22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3" name="Google Shape;1073;p35">
              <a:extLst>
                <a:ext uri="{FF2B5EF4-FFF2-40B4-BE49-F238E27FC236}">
                  <a16:creationId xmlns:a16="http://schemas.microsoft.com/office/drawing/2014/main" id="{B52EB644-C314-52F4-4041-68B3744FABD6}"/>
                </a:ext>
              </a:extLst>
            </p:cNvPr>
            <p:cNvSpPr/>
            <p:nvPr/>
          </p:nvSpPr>
          <p:spPr>
            <a:xfrm>
              <a:off x="1211392" y="3473444"/>
              <a:ext cx="145143" cy="24230"/>
            </a:xfrm>
            <a:custGeom>
              <a:avLst/>
              <a:gdLst/>
              <a:ahLst/>
              <a:cxnLst/>
              <a:rect l="l" t="t" r="r" b="b"/>
              <a:pathLst>
                <a:path w="1785" h="298" extrusionOk="0">
                  <a:moveTo>
                    <a:pt x="148" y="0"/>
                  </a:moveTo>
                  <a:cubicBezTo>
                    <a:pt x="69" y="0"/>
                    <a:pt x="0" y="69"/>
                    <a:pt x="0" y="148"/>
                  </a:cubicBezTo>
                  <a:cubicBezTo>
                    <a:pt x="0" y="238"/>
                    <a:pt x="69" y="297"/>
                    <a:pt x="148" y="297"/>
                  </a:cubicBezTo>
                  <a:lnTo>
                    <a:pt x="1635" y="297"/>
                  </a:lnTo>
                  <a:cubicBezTo>
                    <a:pt x="1715" y="297"/>
                    <a:pt x="1785" y="238"/>
                    <a:pt x="1785" y="148"/>
                  </a:cubicBezTo>
                  <a:cubicBezTo>
                    <a:pt x="1785" y="69"/>
                    <a:pt x="1715" y="0"/>
                    <a:pt x="1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4" name="Google Shape;1074;p35">
              <a:extLst>
                <a:ext uri="{FF2B5EF4-FFF2-40B4-BE49-F238E27FC236}">
                  <a16:creationId xmlns:a16="http://schemas.microsoft.com/office/drawing/2014/main" id="{CC041989-A755-BA51-924D-E3D1A4CC8893}"/>
                </a:ext>
              </a:extLst>
            </p:cNvPr>
            <p:cNvSpPr/>
            <p:nvPr/>
          </p:nvSpPr>
          <p:spPr>
            <a:xfrm>
              <a:off x="1211392" y="352174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5" name="Google Shape;1075;p35">
              <a:extLst>
                <a:ext uri="{FF2B5EF4-FFF2-40B4-BE49-F238E27FC236}">
                  <a16:creationId xmlns:a16="http://schemas.microsoft.com/office/drawing/2014/main" id="{EBC33E05-646C-2218-CD98-CCB0ADCDD27C}"/>
                </a:ext>
              </a:extLst>
            </p:cNvPr>
            <p:cNvSpPr/>
            <p:nvPr/>
          </p:nvSpPr>
          <p:spPr>
            <a:xfrm>
              <a:off x="1211392" y="357012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6" name="Google Shape;1076;p35">
              <a:extLst>
                <a:ext uri="{FF2B5EF4-FFF2-40B4-BE49-F238E27FC236}">
                  <a16:creationId xmlns:a16="http://schemas.microsoft.com/office/drawing/2014/main" id="{088B1743-6803-3CB9-BA11-4DA2A553877B}"/>
                </a:ext>
              </a:extLst>
            </p:cNvPr>
            <p:cNvSpPr/>
            <p:nvPr/>
          </p:nvSpPr>
          <p:spPr>
            <a:xfrm>
              <a:off x="1308071" y="3644277"/>
              <a:ext cx="96843" cy="24312"/>
            </a:xfrm>
            <a:custGeom>
              <a:avLst/>
              <a:gdLst/>
              <a:ahLst/>
              <a:cxnLst/>
              <a:rect l="l" t="t" r="r" b="b"/>
              <a:pathLst>
                <a:path w="1191" h="299" extrusionOk="0">
                  <a:moveTo>
                    <a:pt x="149" y="1"/>
                  </a:moveTo>
                  <a:cubicBezTo>
                    <a:pt x="70" y="1"/>
                    <a:pt x="1" y="70"/>
                    <a:pt x="1" y="149"/>
                  </a:cubicBezTo>
                  <a:cubicBezTo>
                    <a:pt x="1" y="239"/>
                    <a:pt x="70" y="298"/>
                    <a:pt x="149" y="298"/>
                  </a:cubicBezTo>
                  <a:lnTo>
                    <a:pt x="1041" y="298"/>
                  </a:lnTo>
                  <a:cubicBezTo>
                    <a:pt x="1121" y="298"/>
                    <a:pt x="1190" y="239"/>
                    <a:pt x="1190" y="149"/>
                  </a:cubicBezTo>
                  <a:cubicBezTo>
                    <a:pt x="1190" y="70"/>
                    <a:pt x="1121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36" name="Google Shape;219;p19">
            <a:extLst>
              <a:ext uri="{FF2B5EF4-FFF2-40B4-BE49-F238E27FC236}">
                <a16:creationId xmlns:a16="http://schemas.microsoft.com/office/drawing/2014/main" id="{5669DCAC-0AFE-CEA3-1405-C54565617C35}"/>
              </a:ext>
            </a:extLst>
          </p:cNvPr>
          <p:cNvGrpSpPr/>
          <p:nvPr/>
        </p:nvGrpSpPr>
        <p:grpSpPr>
          <a:xfrm>
            <a:off x="6401045" y="1840230"/>
            <a:ext cx="583910" cy="540702"/>
            <a:chOff x="2682350" y="2643425"/>
            <a:chExt cx="473775" cy="436425"/>
          </a:xfrm>
          <a:solidFill>
            <a:schemeClr val="bg1"/>
          </a:solidFill>
        </p:grpSpPr>
        <p:sp>
          <p:nvSpPr>
            <p:cNvPr id="237" name="Google Shape;220;p19">
              <a:extLst>
                <a:ext uri="{FF2B5EF4-FFF2-40B4-BE49-F238E27FC236}">
                  <a16:creationId xmlns:a16="http://schemas.microsoft.com/office/drawing/2014/main" id="{A1AD2A44-0F8E-0794-04E2-2AE1FEF21A99}"/>
                </a:ext>
              </a:extLst>
            </p:cNvPr>
            <p:cNvSpPr/>
            <p:nvPr/>
          </p:nvSpPr>
          <p:spPr>
            <a:xfrm>
              <a:off x="2682350" y="2725775"/>
              <a:ext cx="70175" cy="73425"/>
            </a:xfrm>
            <a:custGeom>
              <a:avLst/>
              <a:gdLst/>
              <a:ahLst/>
              <a:cxnLst/>
              <a:rect l="l" t="t" r="r" b="b"/>
              <a:pathLst>
                <a:path w="2807" h="2937" extrusionOk="0">
                  <a:moveTo>
                    <a:pt x="1130" y="1"/>
                  </a:moveTo>
                  <a:cubicBezTo>
                    <a:pt x="506" y="1"/>
                    <a:pt x="1" y="504"/>
                    <a:pt x="1" y="1130"/>
                  </a:cubicBezTo>
                  <a:lnTo>
                    <a:pt x="1" y="2937"/>
                  </a:lnTo>
                  <a:lnTo>
                    <a:pt x="1991" y="2937"/>
                  </a:lnTo>
                  <a:cubicBezTo>
                    <a:pt x="2443" y="2937"/>
                    <a:pt x="2807" y="2572"/>
                    <a:pt x="2807" y="2124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3" name="Google Shape;221;p19">
              <a:extLst>
                <a:ext uri="{FF2B5EF4-FFF2-40B4-BE49-F238E27FC236}">
                  <a16:creationId xmlns:a16="http://schemas.microsoft.com/office/drawing/2014/main" id="{9889F2B5-6462-CE06-E40E-86792713FE60}"/>
                </a:ext>
              </a:extLst>
            </p:cNvPr>
            <p:cNvSpPr/>
            <p:nvPr/>
          </p:nvSpPr>
          <p:spPr>
            <a:xfrm>
              <a:off x="2682350" y="3006350"/>
              <a:ext cx="70175" cy="73500"/>
            </a:xfrm>
            <a:custGeom>
              <a:avLst/>
              <a:gdLst/>
              <a:ahLst/>
              <a:cxnLst/>
              <a:rect l="l" t="t" r="r" b="b"/>
              <a:pathLst>
                <a:path w="2807" h="2940" extrusionOk="0">
                  <a:moveTo>
                    <a:pt x="1" y="1"/>
                  </a:moveTo>
                  <a:lnTo>
                    <a:pt x="1" y="1811"/>
                  </a:lnTo>
                  <a:cubicBezTo>
                    <a:pt x="1" y="2434"/>
                    <a:pt x="506" y="2940"/>
                    <a:pt x="1130" y="2940"/>
                  </a:cubicBezTo>
                  <a:lnTo>
                    <a:pt x="2807" y="2940"/>
                  </a:lnTo>
                  <a:lnTo>
                    <a:pt x="2807" y="817"/>
                  </a:lnTo>
                  <a:cubicBezTo>
                    <a:pt x="2807" y="365"/>
                    <a:pt x="2443" y="4"/>
                    <a:pt x="19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4" name="Google Shape;222;p19">
              <a:extLst>
                <a:ext uri="{FF2B5EF4-FFF2-40B4-BE49-F238E27FC236}">
                  <a16:creationId xmlns:a16="http://schemas.microsoft.com/office/drawing/2014/main" id="{A926C8B1-49DF-4E59-4BE6-F54B75A9D424}"/>
                </a:ext>
              </a:extLst>
            </p:cNvPr>
            <p:cNvSpPr/>
            <p:nvPr/>
          </p:nvSpPr>
          <p:spPr>
            <a:xfrm>
              <a:off x="3085925" y="272570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1" y="1"/>
                  </a:moveTo>
                  <a:lnTo>
                    <a:pt x="1" y="2127"/>
                  </a:lnTo>
                  <a:cubicBezTo>
                    <a:pt x="1" y="2575"/>
                    <a:pt x="365" y="2940"/>
                    <a:pt x="817" y="2940"/>
                  </a:cubicBezTo>
                  <a:lnTo>
                    <a:pt x="2807" y="2940"/>
                  </a:lnTo>
                  <a:lnTo>
                    <a:pt x="2807" y="1130"/>
                  </a:lnTo>
                  <a:cubicBezTo>
                    <a:pt x="2807" y="507"/>
                    <a:pt x="2301" y="1"/>
                    <a:pt x="16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5" name="Google Shape;223;p19">
              <a:extLst>
                <a:ext uri="{FF2B5EF4-FFF2-40B4-BE49-F238E27FC236}">
                  <a16:creationId xmlns:a16="http://schemas.microsoft.com/office/drawing/2014/main" id="{C148ED5D-2E31-CB6F-1A01-C9E69A9ACAB1}"/>
                </a:ext>
              </a:extLst>
            </p:cNvPr>
            <p:cNvSpPr/>
            <p:nvPr/>
          </p:nvSpPr>
          <p:spPr>
            <a:xfrm>
              <a:off x="2825150" y="2843075"/>
              <a:ext cx="180700" cy="107375"/>
            </a:xfrm>
            <a:custGeom>
              <a:avLst/>
              <a:gdLst/>
              <a:ahLst/>
              <a:cxnLst/>
              <a:rect l="l" t="t" r="r" b="b"/>
              <a:pathLst>
                <a:path w="7228" h="4295" extrusionOk="0">
                  <a:moveTo>
                    <a:pt x="5024" y="714"/>
                  </a:moveTo>
                  <a:cubicBezTo>
                    <a:pt x="5337" y="714"/>
                    <a:pt x="5590" y="967"/>
                    <a:pt x="5590" y="1277"/>
                  </a:cubicBezTo>
                  <a:cubicBezTo>
                    <a:pt x="5590" y="1590"/>
                    <a:pt x="5337" y="1843"/>
                    <a:pt x="5024" y="1843"/>
                  </a:cubicBezTo>
                  <a:lnTo>
                    <a:pt x="2503" y="1843"/>
                  </a:lnTo>
                  <a:cubicBezTo>
                    <a:pt x="2190" y="1843"/>
                    <a:pt x="1937" y="1590"/>
                    <a:pt x="1937" y="1277"/>
                  </a:cubicBezTo>
                  <a:cubicBezTo>
                    <a:pt x="1937" y="967"/>
                    <a:pt x="2190" y="714"/>
                    <a:pt x="2503" y="714"/>
                  </a:cubicBezTo>
                  <a:close/>
                  <a:moveTo>
                    <a:pt x="6078" y="2452"/>
                  </a:moveTo>
                  <a:cubicBezTo>
                    <a:pt x="6391" y="2452"/>
                    <a:pt x="6644" y="2704"/>
                    <a:pt x="6644" y="3018"/>
                  </a:cubicBezTo>
                  <a:cubicBezTo>
                    <a:pt x="6644" y="3328"/>
                    <a:pt x="6391" y="3581"/>
                    <a:pt x="6078" y="3581"/>
                  </a:cubicBezTo>
                  <a:lnTo>
                    <a:pt x="1449" y="3581"/>
                  </a:lnTo>
                  <a:cubicBezTo>
                    <a:pt x="1136" y="3581"/>
                    <a:pt x="883" y="3328"/>
                    <a:pt x="883" y="3018"/>
                  </a:cubicBezTo>
                  <a:cubicBezTo>
                    <a:pt x="883" y="2704"/>
                    <a:pt x="1136" y="2452"/>
                    <a:pt x="1449" y="2452"/>
                  </a:cubicBezTo>
                  <a:close/>
                  <a:moveTo>
                    <a:pt x="1" y="0"/>
                  </a:moveTo>
                  <a:lnTo>
                    <a:pt x="1" y="4294"/>
                  </a:lnTo>
                  <a:lnTo>
                    <a:pt x="7228" y="4294"/>
                  </a:lnTo>
                  <a:lnTo>
                    <a:pt x="7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6" name="Google Shape;224;p19">
              <a:extLst>
                <a:ext uri="{FF2B5EF4-FFF2-40B4-BE49-F238E27FC236}">
                  <a16:creationId xmlns:a16="http://schemas.microsoft.com/office/drawing/2014/main" id="{85DBC93E-3DCB-C46A-CC25-8A2D9DD86DB0}"/>
                </a:ext>
              </a:extLst>
            </p:cNvPr>
            <p:cNvSpPr/>
            <p:nvPr/>
          </p:nvSpPr>
          <p:spPr>
            <a:xfrm>
              <a:off x="2682350" y="2725700"/>
              <a:ext cx="473775" cy="354150"/>
            </a:xfrm>
            <a:custGeom>
              <a:avLst/>
              <a:gdLst/>
              <a:ahLst/>
              <a:cxnLst/>
              <a:rect l="l" t="t" r="r" b="b"/>
              <a:pathLst>
                <a:path w="18951" h="14166" extrusionOk="0">
                  <a:moveTo>
                    <a:pt x="13503" y="3566"/>
                  </a:moveTo>
                  <a:cubicBezTo>
                    <a:pt x="13816" y="3566"/>
                    <a:pt x="14069" y="3819"/>
                    <a:pt x="14069" y="4129"/>
                  </a:cubicBezTo>
                  <a:lnTo>
                    <a:pt x="14069" y="9556"/>
                  </a:lnTo>
                  <a:cubicBezTo>
                    <a:pt x="14069" y="9866"/>
                    <a:pt x="13816" y="10119"/>
                    <a:pt x="13503" y="10119"/>
                  </a:cubicBezTo>
                  <a:lnTo>
                    <a:pt x="5147" y="10119"/>
                  </a:lnTo>
                  <a:cubicBezTo>
                    <a:pt x="4834" y="10119"/>
                    <a:pt x="4584" y="9866"/>
                    <a:pt x="4584" y="9556"/>
                  </a:cubicBezTo>
                  <a:lnTo>
                    <a:pt x="4584" y="4129"/>
                  </a:lnTo>
                  <a:cubicBezTo>
                    <a:pt x="4584" y="3819"/>
                    <a:pt x="4834" y="3566"/>
                    <a:pt x="5147" y="3566"/>
                  </a:cubicBezTo>
                  <a:close/>
                  <a:moveTo>
                    <a:pt x="3936" y="1"/>
                  </a:moveTo>
                  <a:lnTo>
                    <a:pt x="3936" y="2127"/>
                  </a:lnTo>
                  <a:cubicBezTo>
                    <a:pt x="3933" y="3199"/>
                    <a:pt x="3066" y="4069"/>
                    <a:pt x="1991" y="4069"/>
                  </a:cubicBezTo>
                  <a:lnTo>
                    <a:pt x="1" y="4069"/>
                  </a:lnTo>
                  <a:lnTo>
                    <a:pt x="1" y="10098"/>
                  </a:lnTo>
                  <a:lnTo>
                    <a:pt x="1991" y="10098"/>
                  </a:lnTo>
                  <a:cubicBezTo>
                    <a:pt x="3066" y="10101"/>
                    <a:pt x="3933" y="10968"/>
                    <a:pt x="3936" y="12043"/>
                  </a:cubicBezTo>
                  <a:lnTo>
                    <a:pt x="3936" y="14166"/>
                  </a:lnTo>
                  <a:lnTo>
                    <a:pt x="15015" y="14166"/>
                  </a:lnTo>
                  <a:lnTo>
                    <a:pt x="15015" y="12043"/>
                  </a:lnTo>
                  <a:cubicBezTo>
                    <a:pt x="15018" y="10968"/>
                    <a:pt x="15885" y="10101"/>
                    <a:pt x="16960" y="10098"/>
                  </a:cubicBezTo>
                  <a:lnTo>
                    <a:pt x="18950" y="10098"/>
                  </a:lnTo>
                  <a:lnTo>
                    <a:pt x="18950" y="4069"/>
                  </a:lnTo>
                  <a:lnTo>
                    <a:pt x="16960" y="4069"/>
                  </a:lnTo>
                  <a:cubicBezTo>
                    <a:pt x="15885" y="4069"/>
                    <a:pt x="15018" y="3199"/>
                    <a:pt x="15015" y="2127"/>
                  </a:cubicBezTo>
                  <a:lnTo>
                    <a:pt x="1501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7" name="Google Shape;225;p19">
              <a:extLst>
                <a:ext uri="{FF2B5EF4-FFF2-40B4-BE49-F238E27FC236}">
                  <a16:creationId xmlns:a16="http://schemas.microsoft.com/office/drawing/2014/main" id="{5413AC7C-0199-0C60-CBBE-0B832609D030}"/>
                </a:ext>
              </a:extLst>
            </p:cNvPr>
            <p:cNvSpPr/>
            <p:nvPr/>
          </p:nvSpPr>
          <p:spPr>
            <a:xfrm>
              <a:off x="3085925" y="300635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817" y="1"/>
                  </a:moveTo>
                  <a:cubicBezTo>
                    <a:pt x="365" y="4"/>
                    <a:pt x="1" y="365"/>
                    <a:pt x="1" y="817"/>
                  </a:cubicBezTo>
                  <a:lnTo>
                    <a:pt x="1" y="2940"/>
                  </a:lnTo>
                  <a:lnTo>
                    <a:pt x="1678" y="2940"/>
                  </a:lnTo>
                  <a:cubicBezTo>
                    <a:pt x="2301" y="2940"/>
                    <a:pt x="2807" y="2434"/>
                    <a:pt x="2807" y="1811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8" name="Google Shape;226;p19">
              <a:extLst>
                <a:ext uri="{FF2B5EF4-FFF2-40B4-BE49-F238E27FC236}">
                  <a16:creationId xmlns:a16="http://schemas.microsoft.com/office/drawing/2014/main" id="{7C6844FA-EB7A-80AB-661D-9EF1D8508D4D}"/>
                </a:ext>
              </a:extLst>
            </p:cNvPr>
            <p:cNvSpPr/>
            <p:nvPr/>
          </p:nvSpPr>
          <p:spPr>
            <a:xfrm>
              <a:off x="2825450" y="2643425"/>
              <a:ext cx="187550" cy="54075"/>
            </a:xfrm>
            <a:custGeom>
              <a:avLst/>
              <a:gdLst/>
              <a:ahLst/>
              <a:cxnLst/>
              <a:rect l="l" t="t" r="r" b="b"/>
              <a:pathLst>
                <a:path w="7502" h="2163" extrusionOk="0">
                  <a:moveTo>
                    <a:pt x="1862" y="1"/>
                  </a:moveTo>
                  <a:cubicBezTo>
                    <a:pt x="835" y="4"/>
                    <a:pt x="1" y="835"/>
                    <a:pt x="1" y="1861"/>
                  </a:cubicBezTo>
                  <a:lnTo>
                    <a:pt x="1" y="2163"/>
                  </a:lnTo>
                  <a:lnTo>
                    <a:pt x="1130" y="2163"/>
                  </a:lnTo>
                  <a:lnTo>
                    <a:pt x="1130" y="1861"/>
                  </a:lnTo>
                  <a:cubicBezTo>
                    <a:pt x="1130" y="1458"/>
                    <a:pt x="1458" y="1133"/>
                    <a:pt x="1862" y="1130"/>
                  </a:cubicBezTo>
                  <a:lnTo>
                    <a:pt x="5641" y="1130"/>
                  </a:lnTo>
                  <a:cubicBezTo>
                    <a:pt x="6044" y="1133"/>
                    <a:pt x="6373" y="1458"/>
                    <a:pt x="6373" y="1861"/>
                  </a:cubicBezTo>
                  <a:lnTo>
                    <a:pt x="6373" y="2163"/>
                  </a:lnTo>
                  <a:lnTo>
                    <a:pt x="7502" y="2163"/>
                  </a:lnTo>
                  <a:lnTo>
                    <a:pt x="7502" y="1861"/>
                  </a:lnTo>
                  <a:cubicBezTo>
                    <a:pt x="7502" y="835"/>
                    <a:pt x="6668" y="4"/>
                    <a:pt x="5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49" name="Google Shape;988;p31">
            <a:extLst>
              <a:ext uri="{FF2B5EF4-FFF2-40B4-BE49-F238E27FC236}">
                <a16:creationId xmlns:a16="http://schemas.microsoft.com/office/drawing/2014/main" id="{1F89C019-063F-EF80-A2F6-516FEB05D497}"/>
              </a:ext>
            </a:extLst>
          </p:cNvPr>
          <p:cNvGrpSpPr/>
          <p:nvPr/>
        </p:nvGrpSpPr>
        <p:grpSpPr>
          <a:xfrm>
            <a:off x="6381991" y="4131201"/>
            <a:ext cx="597132" cy="550462"/>
            <a:chOff x="5049725" y="1435050"/>
            <a:chExt cx="486550" cy="481850"/>
          </a:xfrm>
          <a:solidFill>
            <a:schemeClr val="bg1"/>
          </a:solidFill>
        </p:grpSpPr>
        <p:sp>
          <p:nvSpPr>
            <p:cNvPr id="250" name="Google Shape;989;p31">
              <a:extLst>
                <a:ext uri="{FF2B5EF4-FFF2-40B4-BE49-F238E27FC236}">
                  <a16:creationId xmlns:a16="http://schemas.microsoft.com/office/drawing/2014/main" id="{1FCC3E23-9DA7-C702-EBC0-A3550CC345F8}"/>
                </a:ext>
              </a:extLst>
            </p:cNvPr>
            <p:cNvSpPr/>
            <p:nvPr/>
          </p:nvSpPr>
          <p:spPr>
            <a:xfrm>
              <a:off x="5136300" y="1519775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1" name="Google Shape;990;p31">
              <a:extLst>
                <a:ext uri="{FF2B5EF4-FFF2-40B4-BE49-F238E27FC236}">
                  <a16:creationId xmlns:a16="http://schemas.microsoft.com/office/drawing/2014/main" id="{77415950-367E-8B94-BAF3-122F24CF4EB4}"/>
                </a:ext>
              </a:extLst>
            </p:cNvPr>
            <p:cNvSpPr/>
            <p:nvPr/>
          </p:nvSpPr>
          <p:spPr>
            <a:xfrm>
              <a:off x="5184925" y="157625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2" name="Google Shape;991;p31">
              <a:extLst>
                <a:ext uri="{FF2B5EF4-FFF2-40B4-BE49-F238E27FC236}">
                  <a16:creationId xmlns:a16="http://schemas.microsoft.com/office/drawing/2014/main" id="{F9A6D262-6D06-D051-C21B-D2F3AA2AD0B8}"/>
                </a:ext>
              </a:extLst>
            </p:cNvPr>
            <p:cNvSpPr/>
            <p:nvPr/>
          </p:nvSpPr>
          <p:spPr>
            <a:xfrm>
              <a:off x="5049725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3" name="Google Shape;992;p31">
              <a:extLst>
                <a:ext uri="{FF2B5EF4-FFF2-40B4-BE49-F238E27FC236}">
                  <a16:creationId xmlns:a16="http://schemas.microsoft.com/office/drawing/2014/main" id="{8EB804CB-697E-B12F-026D-9D650014D359}"/>
                </a:ext>
              </a:extLst>
            </p:cNvPr>
            <p:cNvSpPr/>
            <p:nvPr/>
          </p:nvSpPr>
          <p:spPr>
            <a:xfrm>
              <a:off x="5245825" y="1435050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54" name="Google Shape;1899;p45">
            <a:extLst>
              <a:ext uri="{FF2B5EF4-FFF2-40B4-BE49-F238E27FC236}">
                <a16:creationId xmlns:a16="http://schemas.microsoft.com/office/drawing/2014/main" id="{B8C4A0BE-DB00-B5CC-DC40-150740DFA283}"/>
              </a:ext>
            </a:extLst>
          </p:cNvPr>
          <p:cNvSpPr/>
          <p:nvPr/>
        </p:nvSpPr>
        <p:spPr>
          <a:xfrm>
            <a:off x="8759395" y="4022500"/>
            <a:ext cx="631163" cy="657985"/>
          </a:xfrm>
          <a:custGeom>
            <a:avLst/>
            <a:gdLst/>
            <a:ahLst/>
            <a:cxnLst/>
            <a:rect l="l" t="t" r="r" b="b"/>
            <a:pathLst>
              <a:path w="6606" h="6606" extrusionOk="0">
                <a:moveTo>
                  <a:pt x="3293" y="1706"/>
                </a:moveTo>
                <a:cubicBezTo>
                  <a:pt x="4117" y="1706"/>
                  <a:pt x="4906" y="2345"/>
                  <a:pt x="4906" y="3303"/>
                </a:cubicBezTo>
                <a:cubicBezTo>
                  <a:pt x="4906" y="4185"/>
                  <a:pt x="4186" y="4872"/>
                  <a:pt x="3336" y="4872"/>
                </a:cubicBezTo>
                <a:cubicBezTo>
                  <a:pt x="1897" y="4872"/>
                  <a:pt x="1211" y="3172"/>
                  <a:pt x="2192" y="2158"/>
                </a:cubicBezTo>
                <a:cubicBezTo>
                  <a:pt x="2515" y="1846"/>
                  <a:pt x="2908" y="1706"/>
                  <a:pt x="3293" y="1706"/>
                </a:cubicBezTo>
                <a:close/>
                <a:moveTo>
                  <a:pt x="2584" y="0"/>
                </a:moveTo>
                <a:lnTo>
                  <a:pt x="2584" y="720"/>
                </a:lnTo>
                <a:cubicBezTo>
                  <a:pt x="2388" y="785"/>
                  <a:pt x="2159" y="883"/>
                  <a:pt x="1963" y="981"/>
                </a:cubicBezTo>
                <a:lnTo>
                  <a:pt x="1440" y="458"/>
                </a:lnTo>
                <a:lnTo>
                  <a:pt x="459" y="1439"/>
                </a:lnTo>
                <a:lnTo>
                  <a:pt x="982" y="1962"/>
                </a:lnTo>
                <a:cubicBezTo>
                  <a:pt x="884" y="2158"/>
                  <a:pt x="786" y="2387"/>
                  <a:pt x="720" y="2583"/>
                </a:cubicBezTo>
                <a:lnTo>
                  <a:pt x="1" y="2583"/>
                </a:lnTo>
                <a:lnTo>
                  <a:pt x="1" y="3989"/>
                </a:lnTo>
                <a:lnTo>
                  <a:pt x="720" y="3989"/>
                </a:lnTo>
                <a:cubicBezTo>
                  <a:pt x="786" y="4218"/>
                  <a:pt x="884" y="4414"/>
                  <a:pt x="982" y="4611"/>
                </a:cubicBezTo>
                <a:lnTo>
                  <a:pt x="459" y="5134"/>
                </a:lnTo>
                <a:lnTo>
                  <a:pt x="1440" y="6115"/>
                </a:lnTo>
                <a:lnTo>
                  <a:pt x="1963" y="5592"/>
                </a:lnTo>
                <a:cubicBezTo>
                  <a:pt x="2159" y="5722"/>
                  <a:pt x="2388" y="5788"/>
                  <a:pt x="2584" y="5853"/>
                </a:cubicBezTo>
                <a:lnTo>
                  <a:pt x="2584" y="6605"/>
                </a:lnTo>
                <a:lnTo>
                  <a:pt x="3990" y="6605"/>
                </a:lnTo>
                <a:lnTo>
                  <a:pt x="3990" y="5853"/>
                </a:lnTo>
                <a:cubicBezTo>
                  <a:pt x="4219" y="5788"/>
                  <a:pt x="4415" y="5722"/>
                  <a:pt x="4611" y="5592"/>
                </a:cubicBezTo>
                <a:lnTo>
                  <a:pt x="5135" y="6115"/>
                </a:lnTo>
                <a:lnTo>
                  <a:pt x="6116" y="5134"/>
                </a:lnTo>
                <a:lnTo>
                  <a:pt x="5592" y="4611"/>
                </a:lnTo>
                <a:cubicBezTo>
                  <a:pt x="5723" y="4414"/>
                  <a:pt x="5789" y="4218"/>
                  <a:pt x="5854" y="3989"/>
                </a:cubicBezTo>
                <a:lnTo>
                  <a:pt x="6606" y="3989"/>
                </a:lnTo>
                <a:lnTo>
                  <a:pt x="6606" y="2583"/>
                </a:lnTo>
                <a:lnTo>
                  <a:pt x="5854" y="2583"/>
                </a:lnTo>
                <a:cubicBezTo>
                  <a:pt x="5789" y="2387"/>
                  <a:pt x="5723" y="2158"/>
                  <a:pt x="5592" y="1962"/>
                </a:cubicBezTo>
                <a:lnTo>
                  <a:pt x="6116" y="1439"/>
                </a:lnTo>
                <a:lnTo>
                  <a:pt x="5135" y="458"/>
                </a:lnTo>
                <a:lnTo>
                  <a:pt x="4611" y="981"/>
                </a:lnTo>
                <a:cubicBezTo>
                  <a:pt x="4415" y="883"/>
                  <a:pt x="4219" y="785"/>
                  <a:pt x="3990" y="720"/>
                </a:cubicBezTo>
                <a:lnTo>
                  <a:pt x="399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2FCFB8D-B5A8-7FC5-529E-17685ED01289}"/>
              </a:ext>
            </a:extLst>
          </p:cNvPr>
          <p:cNvSpPr txBox="1"/>
          <p:nvPr/>
        </p:nvSpPr>
        <p:spPr>
          <a:xfrm>
            <a:off x="-21753" y="565379"/>
            <a:ext cx="2962177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rPr>
              <a:t>Opportunities</a:t>
            </a:r>
            <a:endParaRPr kumimoji="0" lang="en-GB" sz="3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charset="0"/>
              <a:ea typeface="Roboto" panose="02000000000000000000" charset="0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797B988-BFF9-D4FB-6FE7-6648179DF63C}"/>
              </a:ext>
            </a:extLst>
          </p:cNvPr>
          <p:cNvGrpSpPr/>
          <p:nvPr/>
        </p:nvGrpSpPr>
        <p:grpSpPr>
          <a:xfrm>
            <a:off x="-21752" y="3172572"/>
            <a:ext cx="2802714" cy="1058958"/>
            <a:chOff x="127872" y="3185967"/>
            <a:chExt cx="2802714" cy="105895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231521D-4A60-9BDD-7A21-4BCAAED8AAEA}"/>
                </a:ext>
              </a:extLst>
            </p:cNvPr>
            <p:cNvSpPr txBox="1"/>
            <p:nvPr/>
          </p:nvSpPr>
          <p:spPr>
            <a:xfrm>
              <a:off x="127872" y="3185967"/>
              <a:ext cx="280271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charset="0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Extraction of Rare Earth Element &amp; Gas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3B9C414-19CB-8940-8685-B07EEF8341BB}"/>
                </a:ext>
              </a:extLst>
            </p:cNvPr>
            <p:cNvCxnSpPr/>
            <p:nvPr/>
          </p:nvCxnSpPr>
          <p:spPr>
            <a:xfrm>
              <a:off x="456620" y="3254829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5B2BAC7-66FB-6A56-FC48-76A7196E74BA}"/>
                </a:ext>
              </a:extLst>
            </p:cNvPr>
            <p:cNvCxnSpPr/>
            <p:nvPr/>
          </p:nvCxnSpPr>
          <p:spPr>
            <a:xfrm>
              <a:off x="464535" y="4244925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D5A0531-C940-FC54-B176-D9F759289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302" y="723900"/>
            <a:ext cx="8980698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63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>
          <a:extLst>
            <a:ext uri="{FF2B5EF4-FFF2-40B4-BE49-F238E27FC236}">
              <a16:creationId xmlns:a16="http://schemas.microsoft.com/office/drawing/2014/main" id="{EC141E1C-3EC0-84DA-910B-CF4EB0E5D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F77E51D-DEE8-0F39-7715-7B80E37C1722}"/>
              </a:ext>
            </a:extLst>
          </p:cNvPr>
          <p:cNvGrpSpPr/>
          <p:nvPr/>
        </p:nvGrpSpPr>
        <p:grpSpPr>
          <a:xfrm>
            <a:off x="-21753" y="0"/>
            <a:ext cx="3233056" cy="6864083"/>
            <a:chOff x="1" y="0"/>
            <a:chExt cx="3233056" cy="686408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EDDD80C-6310-5015-FE58-3AEFBFE9AB08}"/>
                </a:ext>
              </a:extLst>
            </p:cNvPr>
            <p:cNvSpPr/>
            <p:nvPr/>
          </p:nvSpPr>
          <p:spPr>
            <a:xfrm>
              <a:off x="1" y="0"/>
              <a:ext cx="2808513" cy="68640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C3F57FC-62F2-5CE9-F1A1-8BC66D08E640}"/>
                </a:ext>
              </a:extLst>
            </p:cNvPr>
            <p:cNvSpPr/>
            <p:nvPr/>
          </p:nvSpPr>
          <p:spPr>
            <a:xfrm>
              <a:off x="2808514" y="5"/>
              <a:ext cx="424543" cy="6857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</p:grpSp>
      <p:grpSp>
        <p:nvGrpSpPr>
          <p:cNvPr id="138" name="Google Shape;339;p18">
            <a:extLst>
              <a:ext uri="{FF2B5EF4-FFF2-40B4-BE49-F238E27FC236}">
                <a16:creationId xmlns:a16="http://schemas.microsoft.com/office/drawing/2014/main" id="{BE4D8225-9196-02B7-2BBF-96EB798C9531}"/>
              </a:ext>
            </a:extLst>
          </p:cNvPr>
          <p:cNvGrpSpPr/>
          <p:nvPr/>
        </p:nvGrpSpPr>
        <p:grpSpPr>
          <a:xfrm>
            <a:off x="4095844" y="2357620"/>
            <a:ext cx="516920" cy="438210"/>
            <a:chOff x="4201901" y="-2078938"/>
            <a:chExt cx="822775" cy="727650"/>
          </a:xfrm>
        </p:grpSpPr>
        <p:sp>
          <p:nvSpPr>
            <p:cNvPr id="139" name="Google Shape;340;p18">
              <a:extLst>
                <a:ext uri="{FF2B5EF4-FFF2-40B4-BE49-F238E27FC236}">
                  <a16:creationId xmlns:a16="http://schemas.microsoft.com/office/drawing/2014/main" id="{48D6472A-B083-611F-27D6-66927B840766}"/>
                </a:ext>
              </a:extLst>
            </p:cNvPr>
            <p:cNvSpPr/>
            <p:nvPr/>
          </p:nvSpPr>
          <p:spPr>
            <a:xfrm>
              <a:off x="4584001" y="-1692788"/>
              <a:ext cx="58575" cy="135000"/>
            </a:xfrm>
            <a:custGeom>
              <a:avLst/>
              <a:gdLst/>
              <a:ahLst/>
              <a:cxnLst/>
              <a:rect l="l" t="t" r="r" b="b"/>
              <a:pathLst>
                <a:path w="2343" h="5400" extrusionOk="0">
                  <a:moveTo>
                    <a:pt x="1" y="1"/>
                  </a:moveTo>
                  <a:lnTo>
                    <a:pt x="1" y="4846"/>
                  </a:lnTo>
                  <a:lnTo>
                    <a:pt x="1171" y="5399"/>
                  </a:lnTo>
                  <a:lnTo>
                    <a:pt x="2342" y="4846"/>
                  </a:lnTo>
                  <a:lnTo>
                    <a:pt x="23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0" name="Google Shape;341;p18">
              <a:extLst>
                <a:ext uri="{FF2B5EF4-FFF2-40B4-BE49-F238E27FC236}">
                  <a16:creationId xmlns:a16="http://schemas.microsoft.com/office/drawing/2014/main" id="{FE27B8A4-981E-8419-2699-EF3172E75740}"/>
                </a:ext>
              </a:extLst>
            </p:cNvPr>
            <p:cNvSpPr/>
            <p:nvPr/>
          </p:nvSpPr>
          <p:spPr>
            <a:xfrm>
              <a:off x="4201901" y="-1741563"/>
              <a:ext cx="822775" cy="390275"/>
            </a:xfrm>
            <a:custGeom>
              <a:avLst/>
              <a:gdLst/>
              <a:ahLst/>
              <a:cxnLst/>
              <a:rect l="l" t="t" r="r" b="b"/>
              <a:pathLst>
                <a:path w="32911" h="15611" extrusionOk="0">
                  <a:moveTo>
                    <a:pt x="0" y="1"/>
                  </a:moveTo>
                  <a:lnTo>
                    <a:pt x="0" y="15610"/>
                  </a:lnTo>
                  <a:lnTo>
                    <a:pt x="32910" y="15610"/>
                  </a:lnTo>
                  <a:lnTo>
                    <a:pt x="32910" y="1"/>
                  </a:lnTo>
                  <a:lnTo>
                    <a:pt x="19577" y="5074"/>
                  </a:lnTo>
                  <a:lnTo>
                    <a:pt x="19577" y="8033"/>
                  </a:lnTo>
                  <a:lnTo>
                    <a:pt x="16455" y="9464"/>
                  </a:lnTo>
                  <a:lnTo>
                    <a:pt x="13333" y="8033"/>
                  </a:lnTo>
                  <a:lnTo>
                    <a:pt x="13333" y="507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1" name="Google Shape;342;p18">
              <a:extLst>
                <a:ext uri="{FF2B5EF4-FFF2-40B4-BE49-F238E27FC236}">
                  <a16:creationId xmlns:a16="http://schemas.microsoft.com/office/drawing/2014/main" id="{9BFB3594-8008-42A1-48C0-C660C756038F}"/>
                </a:ext>
              </a:extLst>
            </p:cNvPr>
            <p:cNvSpPr/>
            <p:nvPr/>
          </p:nvSpPr>
          <p:spPr>
            <a:xfrm>
              <a:off x="4201901" y="-2078938"/>
              <a:ext cx="822775" cy="412200"/>
            </a:xfrm>
            <a:custGeom>
              <a:avLst/>
              <a:gdLst/>
              <a:ahLst/>
              <a:cxnLst/>
              <a:rect l="l" t="t" r="r" b="b"/>
              <a:pathLst>
                <a:path w="32911" h="16488" extrusionOk="0">
                  <a:moveTo>
                    <a:pt x="20325" y="1951"/>
                  </a:moveTo>
                  <a:lnTo>
                    <a:pt x="20325" y="4423"/>
                  </a:lnTo>
                  <a:lnTo>
                    <a:pt x="12585" y="4423"/>
                  </a:lnTo>
                  <a:lnTo>
                    <a:pt x="12585" y="1951"/>
                  </a:lnTo>
                  <a:close/>
                  <a:moveTo>
                    <a:pt x="10667" y="0"/>
                  </a:moveTo>
                  <a:lnTo>
                    <a:pt x="10667" y="4423"/>
                  </a:lnTo>
                  <a:lnTo>
                    <a:pt x="0" y="4423"/>
                  </a:lnTo>
                  <a:lnTo>
                    <a:pt x="0" y="11415"/>
                  </a:lnTo>
                  <a:lnTo>
                    <a:pt x="13366" y="16488"/>
                  </a:lnTo>
                  <a:lnTo>
                    <a:pt x="13366" y="13496"/>
                  </a:lnTo>
                  <a:lnTo>
                    <a:pt x="19577" y="13496"/>
                  </a:lnTo>
                  <a:lnTo>
                    <a:pt x="19577" y="16488"/>
                  </a:lnTo>
                  <a:lnTo>
                    <a:pt x="32910" y="11415"/>
                  </a:lnTo>
                  <a:lnTo>
                    <a:pt x="32910" y="4423"/>
                  </a:lnTo>
                  <a:lnTo>
                    <a:pt x="22276" y="4423"/>
                  </a:lnTo>
                  <a:lnTo>
                    <a:pt x="22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0" name="Google Shape;1070;p35">
            <a:extLst>
              <a:ext uri="{FF2B5EF4-FFF2-40B4-BE49-F238E27FC236}">
                <a16:creationId xmlns:a16="http://schemas.microsoft.com/office/drawing/2014/main" id="{B6F7AB53-BF3C-659F-12B2-18C3E6E427CD}"/>
              </a:ext>
            </a:extLst>
          </p:cNvPr>
          <p:cNvGrpSpPr/>
          <p:nvPr/>
        </p:nvGrpSpPr>
        <p:grpSpPr>
          <a:xfrm>
            <a:off x="8790300" y="2033153"/>
            <a:ext cx="601965" cy="492807"/>
            <a:chOff x="1147105" y="3304887"/>
            <a:chExt cx="412742" cy="411998"/>
          </a:xfrm>
        </p:grpSpPr>
        <p:sp>
          <p:nvSpPr>
            <p:cNvPr id="221" name="Google Shape;1071;p35">
              <a:extLst>
                <a:ext uri="{FF2B5EF4-FFF2-40B4-BE49-F238E27FC236}">
                  <a16:creationId xmlns:a16="http://schemas.microsoft.com/office/drawing/2014/main" id="{8B1BB117-F10C-839E-9F20-220CA9AD7D4E}"/>
                </a:ext>
              </a:extLst>
            </p:cNvPr>
            <p:cNvSpPr/>
            <p:nvPr/>
          </p:nvSpPr>
          <p:spPr>
            <a:xfrm>
              <a:off x="1147105" y="3304887"/>
              <a:ext cx="412742" cy="411998"/>
            </a:xfrm>
            <a:custGeom>
              <a:avLst/>
              <a:gdLst/>
              <a:ahLst/>
              <a:cxnLst/>
              <a:rect l="l" t="t" r="r" b="b"/>
              <a:pathLst>
                <a:path w="5076" h="5067" extrusionOk="0">
                  <a:moveTo>
                    <a:pt x="3003" y="297"/>
                  </a:moveTo>
                  <a:cubicBezTo>
                    <a:pt x="3031" y="297"/>
                    <a:pt x="3067" y="302"/>
                    <a:pt x="3103" y="338"/>
                  </a:cubicBezTo>
                  <a:lnTo>
                    <a:pt x="3529" y="754"/>
                  </a:lnTo>
                  <a:cubicBezTo>
                    <a:pt x="3569" y="804"/>
                    <a:pt x="3569" y="853"/>
                    <a:pt x="3569" y="893"/>
                  </a:cubicBezTo>
                  <a:lnTo>
                    <a:pt x="2974" y="893"/>
                  </a:lnTo>
                  <a:lnTo>
                    <a:pt x="2974" y="298"/>
                  </a:lnTo>
                  <a:cubicBezTo>
                    <a:pt x="2982" y="298"/>
                    <a:pt x="2992" y="297"/>
                    <a:pt x="3003" y="297"/>
                  </a:cubicBezTo>
                  <a:close/>
                  <a:moveTo>
                    <a:pt x="4629" y="1760"/>
                  </a:moveTo>
                  <a:cubicBezTo>
                    <a:pt x="4667" y="1760"/>
                    <a:pt x="4704" y="1775"/>
                    <a:pt x="4729" y="1805"/>
                  </a:cubicBezTo>
                  <a:cubicBezTo>
                    <a:pt x="4788" y="1864"/>
                    <a:pt x="4788" y="1954"/>
                    <a:pt x="4729" y="2014"/>
                  </a:cubicBezTo>
                  <a:lnTo>
                    <a:pt x="4580" y="2162"/>
                  </a:lnTo>
                  <a:lnTo>
                    <a:pt x="4372" y="1954"/>
                  </a:lnTo>
                  <a:lnTo>
                    <a:pt x="4521" y="1805"/>
                  </a:lnTo>
                  <a:cubicBezTo>
                    <a:pt x="4550" y="1775"/>
                    <a:pt x="4590" y="1760"/>
                    <a:pt x="4629" y="1760"/>
                  </a:cubicBezTo>
                  <a:close/>
                  <a:moveTo>
                    <a:pt x="4164" y="2162"/>
                  </a:moveTo>
                  <a:lnTo>
                    <a:pt x="4372" y="2380"/>
                  </a:lnTo>
                  <a:lnTo>
                    <a:pt x="3658" y="3094"/>
                  </a:lnTo>
                  <a:lnTo>
                    <a:pt x="3450" y="2886"/>
                  </a:lnTo>
                  <a:cubicBezTo>
                    <a:pt x="3559" y="2767"/>
                    <a:pt x="4054" y="2271"/>
                    <a:pt x="4164" y="2162"/>
                  </a:cubicBezTo>
                  <a:close/>
                  <a:moveTo>
                    <a:pt x="3232" y="3094"/>
                  </a:moveTo>
                  <a:lnTo>
                    <a:pt x="3450" y="3302"/>
                  </a:lnTo>
                  <a:lnTo>
                    <a:pt x="3361" y="3382"/>
                  </a:lnTo>
                  <a:lnTo>
                    <a:pt x="3054" y="3490"/>
                  </a:lnTo>
                  <a:lnTo>
                    <a:pt x="3153" y="3173"/>
                  </a:lnTo>
                  <a:lnTo>
                    <a:pt x="3232" y="3094"/>
                  </a:lnTo>
                  <a:close/>
                  <a:moveTo>
                    <a:pt x="2677" y="298"/>
                  </a:moveTo>
                  <a:lnTo>
                    <a:pt x="2677" y="1042"/>
                  </a:lnTo>
                  <a:cubicBezTo>
                    <a:pt x="2677" y="1121"/>
                    <a:pt x="2746" y="1190"/>
                    <a:pt x="2825" y="1190"/>
                  </a:cubicBezTo>
                  <a:lnTo>
                    <a:pt x="3569" y="1190"/>
                  </a:lnTo>
                  <a:lnTo>
                    <a:pt x="3569" y="2340"/>
                  </a:lnTo>
                  <a:lnTo>
                    <a:pt x="3133" y="2776"/>
                  </a:lnTo>
                  <a:lnTo>
                    <a:pt x="2924" y="2985"/>
                  </a:lnTo>
                  <a:cubicBezTo>
                    <a:pt x="2905" y="3005"/>
                    <a:pt x="2895" y="3025"/>
                    <a:pt x="2885" y="3045"/>
                  </a:cubicBezTo>
                  <a:lnTo>
                    <a:pt x="2677" y="3679"/>
                  </a:lnTo>
                  <a:cubicBezTo>
                    <a:pt x="2657" y="3728"/>
                    <a:pt x="2667" y="3788"/>
                    <a:pt x="2706" y="3827"/>
                  </a:cubicBezTo>
                  <a:cubicBezTo>
                    <a:pt x="2736" y="3857"/>
                    <a:pt x="2778" y="3871"/>
                    <a:pt x="2823" y="3871"/>
                  </a:cubicBezTo>
                  <a:cubicBezTo>
                    <a:pt x="2837" y="3871"/>
                    <a:pt x="2851" y="3869"/>
                    <a:pt x="2865" y="3867"/>
                  </a:cubicBezTo>
                  <a:lnTo>
                    <a:pt x="3490" y="3649"/>
                  </a:lnTo>
                  <a:cubicBezTo>
                    <a:pt x="3519" y="3649"/>
                    <a:pt x="3539" y="3629"/>
                    <a:pt x="3549" y="3620"/>
                  </a:cubicBezTo>
                  <a:lnTo>
                    <a:pt x="3569" y="3600"/>
                  </a:lnTo>
                  <a:lnTo>
                    <a:pt x="3569" y="4620"/>
                  </a:lnTo>
                  <a:cubicBezTo>
                    <a:pt x="3569" y="4700"/>
                    <a:pt x="3499" y="4769"/>
                    <a:pt x="3420" y="4769"/>
                  </a:cubicBezTo>
                  <a:lnTo>
                    <a:pt x="446" y="4769"/>
                  </a:lnTo>
                  <a:cubicBezTo>
                    <a:pt x="367" y="4769"/>
                    <a:pt x="298" y="4700"/>
                    <a:pt x="298" y="4620"/>
                  </a:cubicBezTo>
                  <a:lnTo>
                    <a:pt x="298" y="447"/>
                  </a:lnTo>
                  <a:cubicBezTo>
                    <a:pt x="298" y="358"/>
                    <a:pt x="367" y="298"/>
                    <a:pt x="446" y="298"/>
                  </a:cubicBezTo>
                  <a:close/>
                  <a:moveTo>
                    <a:pt x="446" y="1"/>
                  </a:moveTo>
                  <a:cubicBezTo>
                    <a:pt x="208" y="1"/>
                    <a:pt x="0" y="199"/>
                    <a:pt x="0" y="447"/>
                  </a:cubicBezTo>
                  <a:lnTo>
                    <a:pt x="0" y="4620"/>
                  </a:lnTo>
                  <a:cubicBezTo>
                    <a:pt x="0" y="4869"/>
                    <a:pt x="208" y="5067"/>
                    <a:pt x="446" y="5067"/>
                  </a:cubicBezTo>
                  <a:lnTo>
                    <a:pt x="3420" y="5067"/>
                  </a:lnTo>
                  <a:cubicBezTo>
                    <a:pt x="3668" y="5067"/>
                    <a:pt x="3866" y="4869"/>
                    <a:pt x="3866" y="4620"/>
                  </a:cubicBezTo>
                  <a:lnTo>
                    <a:pt x="3866" y="3302"/>
                  </a:lnTo>
                  <a:lnTo>
                    <a:pt x="4947" y="2221"/>
                  </a:lnTo>
                  <a:cubicBezTo>
                    <a:pt x="5026" y="2133"/>
                    <a:pt x="5076" y="2023"/>
                    <a:pt x="5076" y="1904"/>
                  </a:cubicBezTo>
                  <a:cubicBezTo>
                    <a:pt x="5076" y="1795"/>
                    <a:pt x="5026" y="1677"/>
                    <a:pt x="4947" y="1597"/>
                  </a:cubicBezTo>
                  <a:cubicBezTo>
                    <a:pt x="4857" y="1508"/>
                    <a:pt x="4743" y="1463"/>
                    <a:pt x="4629" y="1463"/>
                  </a:cubicBezTo>
                  <a:cubicBezTo>
                    <a:pt x="4515" y="1463"/>
                    <a:pt x="4401" y="1508"/>
                    <a:pt x="4312" y="1597"/>
                  </a:cubicBezTo>
                  <a:lnTo>
                    <a:pt x="3866" y="2043"/>
                  </a:lnTo>
                  <a:lnTo>
                    <a:pt x="3866" y="864"/>
                  </a:lnTo>
                  <a:cubicBezTo>
                    <a:pt x="3866" y="745"/>
                    <a:pt x="3817" y="635"/>
                    <a:pt x="3737" y="546"/>
                  </a:cubicBezTo>
                  <a:lnTo>
                    <a:pt x="3311" y="130"/>
                  </a:lnTo>
                  <a:cubicBezTo>
                    <a:pt x="3232" y="40"/>
                    <a:pt x="3123" y="1"/>
                    <a:pt x="30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2" name="Google Shape;1072;p35">
              <a:extLst>
                <a:ext uri="{FF2B5EF4-FFF2-40B4-BE49-F238E27FC236}">
                  <a16:creationId xmlns:a16="http://schemas.microsoft.com/office/drawing/2014/main" id="{1A883EA7-D917-9E4E-72D0-DDD1117C8A31}"/>
                </a:ext>
              </a:extLst>
            </p:cNvPr>
            <p:cNvSpPr/>
            <p:nvPr/>
          </p:nvSpPr>
          <p:spPr>
            <a:xfrm>
              <a:off x="1211392" y="3425796"/>
              <a:ext cx="193524" cy="24312"/>
            </a:xfrm>
            <a:custGeom>
              <a:avLst/>
              <a:gdLst/>
              <a:ahLst/>
              <a:cxnLst/>
              <a:rect l="l" t="t" r="r" b="b"/>
              <a:pathLst>
                <a:path w="2380" h="299" extrusionOk="0">
                  <a:moveTo>
                    <a:pt x="148" y="1"/>
                  </a:moveTo>
                  <a:cubicBezTo>
                    <a:pt x="69" y="1"/>
                    <a:pt x="0" y="60"/>
                    <a:pt x="0" y="150"/>
                  </a:cubicBezTo>
                  <a:cubicBezTo>
                    <a:pt x="0" y="229"/>
                    <a:pt x="69" y="298"/>
                    <a:pt x="148" y="298"/>
                  </a:cubicBezTo>
                  <a:lnTo>
                    <a:pt x="2230" y="298"/>
                  </a:lnTo>
                  <a:cubicBezTo>
                    <a:pt x="2310" y="298"/>
                    <a:pt x="2379" y="229"/>
                    <a:pt x="2379" y="150"/>
                  </a:cubicBezTo>
                  <a:cubicBezTo>
                    <a:pt x="2379" y="60"/>
                    <a:pt x="2310" y="1"/>
                    <a:pt x="22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3" name="Google Shape;1073;p35">
              <a:extLst>
                <a:ext uri="{FF2B5EF4-FFF2-40B4-BE49-F238E27FC236}">
                  <a16:creationId xmlns:a16="http://schemas.microsoft.com/office/drawing/2014/main" id="{8E7B2ECA-4532-0593-D175-8492D464B333}"/>
                </a:ext>
              </a:extLst>
            </p:cNvPr>
            <p:cNvSpPr/>
            <p:nvPr/>
          </p:nvSpPr>
          <p:spPr>
            <a:xfrm>
              <a:off x="1211392" y="3473444"/>
              <a:ext cx="145143" cy="24230"/>
            </a:xfrm>
            <a:custGeom>
              <a:avLst/>
              <a:gdLst/>
              <a:ahLst/>
              <a:cxnLst/>
              <a:rect l="l" t="t" r="r" b="b"/>
              <a:pathLst>
                <a:path w="1785" h="298" extrusionOk="0">
                  <a:moveTo>
                    <a:pt x="148" y="0"/>
                  </a:moveTo>
                  <a:cubicBezTo>
                    <a:pt x="69" y="0"/>
                    <a:pt x="0" y="69"/>
                    <a:pt x="0" y="148"/>
                  </a:cubicBezTo>
                  <a:cubicBezTo>
                    <a:pt x="0" y="238"/>
                    <a:pt x="69" y="297"/>
                    <a:pt x="148" y="297"/>
                  </a:cubicBezTo>
                  <a:lnTo>
                    <a:pt x="1635" y="297"/>
                  </a:lnTo>
                  <a:cubicBezTo>
                    <a:pt x="1715" y="297"/>
                    <a:pt x="1785" y="238"/>
                    <a:pt x="1785" y="148"/>
                  </a:cubicBezTo>
                  <a:cubicBezTo>
                    <a:pt x="1785" y="69"/>
                    <a:pt x="1715" y="0"/>
                    <a:pt x="1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4" name="Google Shape;1074;p35">
              <a:extLst>
                <a:ext uri="{FF2B5EF4-FFF2-40B4-BE49-F238E27FC236}">
                  <a16:creationId xmlns:a16="http://schemas.microsoft.com/office/drawing/2014/main" id="{7209343A-1F33-6052-AF69-A6C1ED6F939F}"/>
                </a:ext>
              </a:extLst>
            </p:cNvPr>
            <p:cNvSpPr/>
            <p:nvPr/>
          </p:nvSpPr>
          <p:spPr>
            <a:xfrm>
              <a:off x="1211392" y="352174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5" name="Google Shape;1075;p35">
              <a:extLst>
                <a:ext uri="{FF2B5EF4-FFF2-40B4-BE49-F238E27FC236}">
                  <a16:creationId xmlns:a16="http://schemas.microsoft.com/office/drawing/2014/main" id="{1C286187-3BAB-18EA-FBC4-68F0824F7D6C}"/>
                </a:ext>
              </a:extLst>
            </p:cNvPr>
            <p:cNvSpPr/>
            <p:nvPr/>
          </p:nvSpPr>
          <p:spPr>
            <a:xfrm>
              <a:off x="1211392" y="3570122"/>
              <a:ext cx="145143" cy="24312"/>
            </a:xfrm>
            <a:custGeom>
              <a:avLst/>
              <a:gdLst/>
              <a:ahLst/>
              <a:cxnLst/>
              <a:rect l="l" t="t" r="r" b="b"/>
              <a:pathLst>
                <a:path w="1785" h="299" extrusionOk="0">
                  <a:moveTo>
                    <a:pt x="148" y="1"/>
                  </a:moveTo>
                  <a:cubicBezTo>
                    <a:pt x="69" y="1"/>
                    <a:pt x="0" y="70"/>
                    <a:pt x="0" y="149"/>
                  </a:cubicBezTo>
                  <a:cubicBezTo>
                    <a:pt x="0" y="239"/>
                    <a:pt x="69" y="298"/>
                    <a:pt x="148" y="298"/>
                  </a:cubicBezTo>
                  <a:lnTo>
                    <a:pt x="1635" y="298"/>
                  </a:lnTo>
                  <a:cubicBezTo>
                    <a:pt x="1715" y="298"/>
                    <a:pt x="1785" y="239"/>
                    <a:pt x="1785" y="149"/>
                  </a:cubicBezTo>
                  <a:cubicBezTo>
                    <a:pt x="1785" y="70"/>
                    <a:pt x="1715" y="1"/>
                    <a:pt x="16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6" name="Google Shape;1076;p35">
              <a:extLst>
                <a:ext uri="{FF2B5EF4-FFF2-40B4-BE49-F238E27FC236}">
                  <a16:creationId xmlns:a16="http://schemas.microsoft.com/office/drawing/2014/main" id="{76B09E9F-3B8C-70D9-9AA4-998E6FE331A2}"/>
                </a:ext>
              </a:extLst>
            </p:cNvPr>
            <p:cNvSpPr/>
            <p:nvPr/>
          </p:nvSpPr>
          <p:spPr>
            <a:xfrm>
              <a:off x="1308071" y="3644277"/>
              <a:ext cx="96843" cy="24312"/>
            </a:xfrm>
            <a:custGeom>
              <a:avLst/>
              <a:gdLst/>
              <a:ahLst/>
              <a:cxnLst/>
              <a:rect l="l" t="t" r="r" b="b"/>
              <a:pathLst>
                <a:path w="1191" h="299" extrusionOk="0">
                  <a:moveTo>
                    <a:pt x="149" y="1"/>
                  </a:moveTo>
                  <a:cubicBezTo>
                    <a:pt x="70" y="1"/>
                    <a:pt x="1" y="70"/>
                    <a:pt x="1" y="149"/>
                  </a:cubicBezTo>
                  <a:cubicBezTo>
                    <a:pt x="1" y="239"/>
                    <a:pt x="70" y="298"/>
                    <a:pt x="149" y="298"/>
                  </a:cubicBezTo>
                  <a:lnTo>
                    <a:pt x="1041" y="298"/>
                  </a:lnTo>
                  <a:cubicBezTo>
                    <a:pt x="1121" y="298"/>
                    <a:pt x="1190" y="239"/>
                    <a:pt x="1190" y="149"/>
                  </a:cubicBezTo>
                  <a:cubicBezTo>
                    <a:pt x="1190" y="70"/>
                    <a:pt x="1121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36" name="Google Shape;219;p19">
            <a:extLst>
              <a:ext uri="{FF2B5EF4-FFF2-40B4-BE49-F238E27FC236}">
                <a16:creationId xmlns:a16="http://schemas.microsoft.com/office/drawing/2014/main" id="{D8EF0DD0-53A9-22A7-088F-481F34824A1B}"/>
              </a:ext>
            </a:extLst>
          </p:cNvPr>
          <p:cNvGrpSpPr/>
          <p:nvPr/>
        </p:nvGrpSpPr>
        <p:grpSpPr>
          <a:xfrm>
            <a:off x="6401045" y="1840230"/>
            <a:ext cx="583910" cy="540702"/>
            <a:chOff x="2682350" y="2643425"/>
            <a:chExt cx="473775" cy="436425"/>
          </a:xfrm>
          <a:solidFill>
            <a:schemeClr val="bg1"/>
          </a:solidFill>
        </p:grpSpPr>
        <p:sp>
          <p:nvSpPr>
            <p:cNvPr id="237" name="Google Shape;220;p19">
              <a:extLst>
                <a:ext uri="{FF2B5EF4-FFF2-40B4-BE49-F238E27FC236}">
                  <a16:creationId xmlns:a16="http://schemas.microsoft.com/office/drawing/2014/main" id="{29CFEB8F-D05F-CC97-9A24-C672578F746B}"/>
                </a:ext>
              </a:extLst>
            </p:cNvPr>
            <p:cNvSpPr/>
            <p:nvPr/>
          </p:nvSpPr>
          <p:spPr>
            <a:xfrm>
              <a:off x="2682350" y="2725775"/>
              <a:ext cx="70175" cy="73425"/>
            </a:xfrm>
            <a:custGeom>
              <a:avLst/>
              <a:gdLst/>
              <a:ahLst/>
              <a:cxnLst/>
              <a:rect l="l" t="t" r="r" b="b"/>
              <a:pathLst>
                <a:path w="2807" h="2937" extrusionOk="0">
                  <a:moveTo>
                    <a:pt x="1130" y="1"/>
                  </a:moveTo>
                  <a:cubicBezTo>
                    <a:pt x="506" y="1"/>
                    <a:pt x="1" y="504"/>
                    <a:pt x="1" y="1130"/>
                  </a:cubicBezTo>
                  <a:lnTo>
                    <a:pt x="1" y="2937"/>
                  </a:lnTo>
                  <a:lnTo>
                    <a:pt x="1991" y="2937"/>
                  </a:lnTo>
                  <a:cubicBezTo>
                    <a:pt x="2443" y="2937"/>
                    <a:pt x="2807" y="2572"/>
                    <a:pt x="2807" y="2124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3" name="Google Shape;221;p19">
              <a:extLst>
                <a:ext uri="{FF2B5EF4-FFF2-40B4-BE49-F238E27FC236}">
                  <a16:creationId xmlns:a16="http://schemas.microsoft.com/office/drawing/2014/main" id="{B423D000-845B-85B0-B5D8-7931A2208E62}"/>
                </a:ext>
              </a:extLst>
            </p:cNvPr>
            <p:cNvSpPr/>
            <p:nvPr/>
          </p:nvSpPr>
          <p:spPr>
            <a:xfrm>
              <a:off x="2682350" y="3006350"/>
              <a:ext cx="70175" cy="73500"/>
            </a:xfrm>
            <a:custGeom>
              <a:avLst/>
              <a:gdLst/>
              <a:ahLst/>
              <a:cxnLst/>
              <a:rect l="l" t="t" r="r" b="b"/>
              <a:pathLst>
                <a:path w="2807" h="2940" extrusionOk="0">
                  <a:moveTo>
                    <a:pt x="1" y="1"/>
                  </a:moveTo>
                  <a:lnTo>
                    <a:pt x="1" y="1811"/>
                  </a:lnTo>
                  <a:cubicBezTo>
                    <a:pt x="1" y="2434"/>
                    <a:pt x="506" y="2940"/>
                    <a:pt x="1130" y="2940"/>
                  </a:cubicBezTo>
                  <a:lnTo>
                    <a:pt x="2807" y="2940"/>
                  </a:lnTo>
                  <a:lnTo>
                    <a:pt x="2807" y="817"/>
                  </a:lnTo>
                  <a:cubicBezTo>
                    <a:pt x="2807" y="365"/>
                    <a:pt x="2443" y="4"/>
                    <a:pt x="19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4" name="Google Shape;222;p19">
              <a:extLst>
                <a:ext uri="{FF2B5EF4-FFF2-40B4-BE49-F238E27FC236}">
                  <a16:creationId xmlns:a16="http://schemas.microsoft.com/office/drawing/2014/main" id="{F8512CC6-0B51-418D-8EDD-75EC48FDB551}"/>
                </a:ext>
              </a:extLst>
            </p:cNvPr>
            <p:cNvSpPr/>
            <p:nvPr/>
          </p:nvSpPr>
          <p:spPr>
            <a:xfrm>
              <a:off x="3085925" y="272570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1" y="1"/>
                  </a:moveTo>
                  <a:lnTo>
                    <a:pt x="1" y="2127"/>
                  </a:lnTo>
                  <a:cubicBezTo>
                    <a:pt x="1" y="2575"/>
                    <a:pt x="365" y="2940"/>
                    <a:pt x="817" y="2940"/>
                  </a:cubicBezTo>
                  <a:lnTo>
                    <a:pt x="2807" y="2940"/>
                  </a:lnTo>
                  <a:lnTo>
                    <a:pt x="2807" y="1130"/>
                  </a:lnTo>
                  <a:cubicBezTo>
                    <a:pt x="2807" y="507"/>
                    <a:pt x="2301" y="1"/>
                    <a:pt x="16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5" name="Google Shape;223;p19">
              <a:extLst>
                <a:ext uri="{FF2B5EF4-FFF2-40B4-BE49-F238E27FC236}">
                  <a16:creationId xmlns:a16="http://schemas.microsoft.com/office/drawing/2014/main" id="{DA46CA31-C255-0FFE-3776-FFF9E510B211}"/>
                </a:ext>
              </a:extLst>
            </p:cNvPr>
            <p:cNvSpPr/>
            <p:nvPr/>
          </p:nvSpPr>
          <p:spPr>
            <a:xfrm>
              <a:off x="2825150" y="2843075"/>
              <a:ext cx="180700" cy="107375"/>
            </a:xfrm>
            <a:custGeom>
              <a:avLst/>
              <a:gdLst/>
              <a:ahLst/>
              <a:cxnLst/>
              <a:rect l="l" t="t" r="r" b="b"/>
              <a:pathLst>
                <a:path w="7228" h="4295" extrusionOk="0">
                  <a:moveTo>
                    <a:pt x="5024" y="714"/>
                  </a:moveTo>
                  <a:cubicBezTo>
                    <a:pt x="5337" y="714"/>
                    <a:pt x="5590" y="967"/>
                    <a:pt x="5590" y="1277"/>
                  </a:cubicBezTo>
                  <a:cubicBezTo>
                    <a:pt x="5590" y="1590"/>
                    <a:pt x="5337" y="1843"/>
                    <a:pt x="5024" y="1843"/>
                  </a:cubicBezTo>
                  <a:lnTo>
                    <a:pt x="2503" y="1843"/>
                  </a:lnTo>
                  <a:cubicBezTo>
                    <a:pt x="2190" y="1843"/>
                    <a:pt x="1937" y="1590"/>
                    <a:pt x="1937" y="1277"/>
                  </a:cubicBezTo>
                  <a:cubicBezTo>
                    <a:pt x="1937" y="967"/>
                    <a:pt x="2190" y="714"/>
                    <a:pt x="2503" y="714"/>
                  </a:cubicBezTo>
                  <a:close/>
                  <a:moveTo>
                    <a:pt x="6078" y="2452"/>
                  </a:moveTo>
                  <a:cubicBezTo>
                    <a:pt x="6391" y="2452"/>
                    <a:pt x="6644" y="2704"/>
                    <a:pt x="6644" y="3018"/>
                  </a:cubicBezTo>
                  <a:cubicBezTo>
                    <a:pt x="6644" y="3328"/>
                    <a:pt x="6391" y="3581"/>
                    <a:pt x="6078" y="3581"/>
                  </a:cubicBezTo>
                  <a:lnTo>
                    <a:pt x="1449" y="3581"/>
                  </a:lnTo>
                  <a:cubicBezTo>
                    <a:pt x="1136" y="3581"/>
                    <a:pt x="883" y="3328"/>
                    <a:pt x="883" y="3018"/>
                  </a:cubicBezTo>
                  <a:cubicBezTo>
                    <a:pt x="883" y="2704"/>
                    <a:pt x="1136" y="2452"/>
                    <a:pt x="1449" y="2452"/>
                  </a:cubicBezTo>
                  <a:close/>
                  <a:moveTo>
                    <a:pt x="1" y="0"/>
                  </a:moveTo>
                  <a:lnTo>
                    <a:pt x="1" y="4294"/>
                  </a:lnTo>
                  <a:lnTo>
                    <a:pt x="7228" y="4294"/>
                  </a:lnTo>
                  <a:lnTo>
                    <a:pt x="7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6" name="Google Shape;224;p19">
              <a:extLst>
                <a:ext uri="{FF2B5EF4-FFF2-40B4-BE49-F238E27FC236}">
                  <a16:creationId xmlns:a16="http://schemas.microsoft.com/office/drawing/2014/main" id="{8BC9BA17-7B21-A910-52A9-73D07E3AEA9A}"/>
                </a:ext>
              </a:extLst>
            </p:cNvPr>
            <p:cNvSpPr/>
            <p:nvPr/>
          </p:nvSpPr>
          <p:spPr>
            <a:xfrm>
              <a:off x="2682350" y="2725700"/>
              <a:ext cx="473775" cy="354150"/>
            </a:xfrm>
            <a:custGeom>
              <a:avLst/>
              <a:gdLst/>
              <a:ahLst/>
              <a:cxnLst/>
              <a:rect l="l" t="t" r="r" b="b"/>
              <a:pathLst>
                <a:path w="18951" h="14166" extrusionOk="0">
                  <a:moveTo>
                    <a:pt x="13503" y="3566"/>
                  </a:moveTo>
                  <a:cubicBezTo>
                    <a:pt x="13816" y="3566"/>
                    <a:pt x="14069" y="3819"/>
                    <a:pt x="14069" y="4129"/>
                  </a:cubicBezTo>
                  <a:lnTo>
                    <a:pt x="14069" y="9556"/>
                  </a:lnTo>
                  <a:cubicBezTo>
                    <a:pt x="14069" y="9866"/>
                    <a:pt x="13816" y="10119"/>
                    <a:pt x="13503" y="10119"/>
                  </a:cubicBezTo>
                  <a:lnTo>
                    <a:pt x="5147" y="10119"/>
                  </a:lnTo>
                  <a:cubicBezTo>
                    <a:pt x="4834" y="10119"/>
                    <a:pt x="4584" y="9866"/>
                    <a:pt x="4584" y="9556"/>
                  </a:cubicBezTo>
                  <a:lnTo>
                    <a:pt x="4584" y="4129"/>
                  </a:lnTo>
                  <a:cubicBezTo>
                    <a:pt x="4584" y="3819"/>
                    <a:pt x="4834" y="3566"/>
                    <a:pt x="5147" y="3566"/>
                  </a:cubicBezTo>
                  <a:close/>
                  <a:moveTo>
                    <a:pt x="3936" y="1"/>
                  </a:moveTo>
                  <a:lnTo>
                    <a:pt x="3936" y="2127"/>
                  </a:lnTo>
                  <a:cubicBezTo>
                    <a:pt x="3933" y="3199"/>
                    <a:pt x="3066" y="4069"/>
                    <a:pt x="1991" y="4069"/>
                  </a:cubicBezTo>
                  <a:lnTo>
                    <a:pt x="1" y="4069"/>
                  </a:lnTo>
                  <a:lnTo>
                    <a:pt x="1" y="10098"/>
                  </a:lnTo>
                  <a:lnTo>
                    <a:pt x="1991" y="10098"/>
                  </a:lnTo>
                  <a:cubicBezTo>
                    <a:pt x="3066" y="10101"/>
                    <a:pt x="3933" y="10968"/>
                    <a:pt x="3936" y="12043"/>
                  </a:cubicBezTo>
                  <a:lnTo>
                    <a:pt x="3936" y="14166"/>
                  </a:lnTo>
                  <a:lnTo>
                    <a:pt x="15015" y="14166"/>
                  </a:lnTo>
                  <a:lnTo>
                    <a:pt x="15015" y="12043"/>
                  </a:lnTo>
                  <a:cubicBezTo>
                    <a:pt x="15018" y="10968"/>
                    <a:pt x="15885" y="10101"/>
                    <a:pt x="16960" y="10098"/>
                  </a:cubicBezTo>
                  <a:lnTo>
                    <a:pt x="18950" y="10098"/>
                  </a:lnTo>
                  <a:lnTo>
                    <a:pt x="18950" y="4069"/>
                  </a:lnTo>
                  <a:lnTo>
                    <a:pt x="16960" y="4069"/>
                  </a:lnTo>
                  <a:cubicBezTo>
                    <a:pt x="15885" y="4069"/>
                    <a:pt x="15018" y="3199"/>
                    <a:pt x="15015" y="2127"/>
                  </a:cubicBezTo>
                  <a:lnTo>
                    <a:pt x="1501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7" name="Google Shape;225;p19">
              <a:extLst>
                <a:ext uri="{FF2B5EF4-FFF2-40B4-BE49-F238E27FC236}">
                  <a16:creationId xmlns:a16="http://schemas.microsoft.com/office/drawing/2014/main" id="{A4EE6E48-6F26-29B7-C29C-C0FB37711FFA}"/>
                </a:ext>
              </a:extLst>
            </p:cNvPr>
            <p:cNvSpPr/>
            <p:nvPr/>
          </p:nvSpPr>
          <p:spPr>
            <a:xfrm>
              <a:off x="3085925" y="300635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817" y="1"/>
                  </a:moveTo>
                  <a:cubicBezTo>
                    <a:pt x="365" y="4"/>
                    <a:pt x="1" y="365"/>
                    <a:pt x="1" y="817"/>
                  </a:cubicBezTo>
                  <a:lnTo>
                    <a:pt x="1" y="2940"/>
                  </a:lnTo>
                  <a:lnTo>
                    <a:pt x="1678" y="2940"/>
                  </a:lnTo>
                  <a:cubicBezTo>
                    <a:pt x="2301" y="2940"/>
                    <a:pt x="2807" y="2434"/>
                    <a:pt x="2807" y="1811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8" name="Google Shape;226;p19">
              <a:extLst>
                <a:ext uri="{FF2B5EF4-FFF2-40B4-BE49-F238E27FC236}">
                  <a16:creationId xmlns:a16="http://schemas.microsoft.com/office/drawing/2014/main" id="{696FFA49-1892-1A7D-9F42-3A47B7771737}"/>
                </a:ext>
              </a:extLst>
            </p:cNvPr>
            <p:cNvSpPr/>
            <p:nvPr/>
          </p:nvSpPr>
          <p:spPr>
            <a:xfrm>
              <a:off x="2825450" y="2643425"/>
              <a:ext cx="187550" cy="54075"/>
            </a:xfrm>
            <a:custGeom>
              <a:avLst/>
              <a:gdLst/>
              <a:ahLst/>
              <a:cxnLst/>
              <a:rect l="l" t="t" r="r" b="b"/>
              <a:pathLst>
                <a:path w="7502" h="2163" extrusionOk="0">
                  <a:moveTo>
                    <a:pt x="1862" y="1"/>
                  </a:moveTo>
                  <a:cubicBezTo>
                    <a:pt x="835" y="4"/>
                    <a:pt x="1" y="835"/>
                    <a:pt x="1" y="1861"/>
                  </a:cubicBezTo>
                  <a:lnTo>
                    <a:pt x="1" y="2163"/>
                  </a:lnTo>
                  <a:lnTo>
                    <a:pt x="1130" y="2163"/>
                  </a:lnTo>
                  <a:lnTo>
                    <a:pt x="1130" y="1861"/>
                  </a:lnTo>
                  <a:cubicBezTo>
                    <a:pt x="1130" y="1458"/>
                    <a:pt x="1458" y="1133"/>
                    <a:pt x="1862" y="1130"/>
                  </a:cubicBezTo>
                  <a:lnTo>
                    <a:pt x="5641" y="1130"/>
                  </a:lnTo>
                  <a:cubicBezTo>
                    <a:pt x="6044" y="1133"/>
                    <a:pt x="6373" y="1458"/>
                    <a:pt x="6373" y="1861"/>
                  </a:cubicBezTo>
                  <a:lnTo>
                    <a:pt x="6373" y="2163"/>
                  </a:lnTo>
                  <a:lnTo>
                    <a:pt x="7502" y="2163"/>
                  </a:lnTo>
                  <a:lnTo>
                    <a:pt x="7502" y="1861"/>
                  </a:lnTo>
                  <a:cubicBezTo>
                    <a:pt x="7502" y="835"/>
                    <a:pt x="6668" y="4"/>
                    <a:pt x="5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49" name="Google Shape;988;p31">
            <a:extLst>
              <a:ext uri="{FF2B5EF4-FFF2-40B4-BE49-F238E27FC236}">
                <a16:creationId xmlns:a16="http://schemas.microsoft.com/office/drawing/2014/main" id="{00644BDA-4801-C355-46B1-C906BFBDB4CE}"/>
              </a:ext>
            </a:extLst>
          </p:cNvPr>
          <p:cNvGrpSpPr/>
          <p:nvPr/>
        </p:nvGrpSpPr>
        <p:grpSpPr>
          <a:xfrm>
            <a:off x="6381991" y="4131201"/>
            <a:ext cx="597132" cy="550462"/>
            <a:chOff x="5049725" y="1435050"/>
            <a:chExt cx="486550" cy="481850"/>
          </a:xfrm>
          <a:solidFill>
            <a:schemeClr val="bg1"/>
          </a:solidFill>
        </p:grpSpPr>
        <p:sp>
          <p:nvSpPr>
            <p:cNvPr id="250" name="Google Shape;989;p31">
              <a:extLst>
                <a:ext uri="{FF2B5EF4-FFF2-40B4-BE49-F238E27FC236}">
                  <a16:creationId xmlns:a16="http://schemas.microsoft.com/office/drawing/2014/main" id="{464DE6E6-64B2-9889-1622-CDE6CFD539A0}"/>
                </a:ext>
              </a:extLst>
            </p:cNvPr>
            <p:cNvSpPr/>
            <p:nvPr/>
          </p:nvSpPr>
          <p:spPr>
            <a:xfrm>
              <a:off x="5136300" y="1519775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1" name="Google Shape;990;p31">
              <a:extLst>
                <a:ext uri="{FF2B5EF4-FFF2-40B4-BE49-F238E27FC236}">
                  <a16:creationId xmlns:a16="http://schemas.microsoft.com/office/drawing/2014/main" id="{FAB199AF-937E-4C1E-1E82-68D4E5860AAD}"/>
                </a:ext>
              </a:extLst>
            </p:cNvPr>
            <p:cNvSpPr/>
            <p:nvPr/>
          </p:nvSpPr>
          <p:spPr>
            <a:xfrm>
              <a:off x="5184925" y="157625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2" name="Google Shape;991;p31">
              <a:extLst>
                <a:ext uri="{FF2B5EF4-FFF2-40B4-BE49-F238E27FC236}">
                  <a16:creationId xmlns:a16="http://schemas.microsoft.com/office/drawing/2014/main" id="{9A6CC430-08A3-F0DB-C3B1-C4E6572EF292}"/>
                </a:ext>
              </a:extLst>
            </p:cNvPr>
            <p:cNvSpPr/>
            <p:nvPr/>
          </p:nvSpPr>
          <p:spPr>
            <a:xfrm>
              <a:off x="5049725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3" name="Google Shape;992;p31">
              <a:extLst>
                <a:ext uri="{FF2B5EF4-FFF2-40B4-BE49-F238E27FC236}">
                  <a16:creationId xmlns:a16="http://schemas.microsoft.com/office/drawing/2014/main" id="{15D22156-2DCA-E836-8F68-2664E4026D95}"/>
                </a:ext>
              </a:extLst>
            </p:cNvPr>
            <p:cNvSpPr/>
            <p:nvPr/>
          </p:nvSpPr>
          <p:spPr>
            <a:xfrm>
              <a:off x="5245825" y="1435050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54" name="Google Shape;1899;p45">
            <a:extLst>
              <a:ext uri="{FF2B5EF4-FFF2-40B4-BE49-F238E27FC236}">
                <a16:creationId xmlns:a16="http://schemas.microsoft.com/office/drawing/2014/main" id="{6101E0D1-0CDA-FD62-E765-F05F4072F9CA}"/>
              </a:ext>
            </a:extLst>
          </p:cNvPr>
          <p:cNvSpPr/>
          <p:nvPr/>
        </p:nvSpPr>
        <p:spPr>
          <a:xfrm>
            <a:off x="8759395" y="4022500"/>
            <a:ext cx="631163" cy="657985"/>
          </a:xfrm>
          <a:custGeom>
            <a:avLst/>
            <a:gdLst/>
            <a:ahLst/>
            <a:cxnLst/>
            <a:rect l="l" t="t" r="r" b="b"/>
            <a:pathLst>
              <a:path w="6606" h="6606" extrusionOk="0">
                <a:moveTo>
                  <a:pt x="3293" y="1706"/>
                </a:moveTo>
                <a:cubicBezTo>
                  <a:pt x="4117" y="1706"/>
                  <a:pt x="4906" y="2345"/>
                  <a:pt x="4906" y="3303"/>
                </a:cubicBezTo>
                <a:cubicBezTo>
                  <a:pt x="4906" y="4185"/>
                  <a:pt x="4186" y="4872"/>
                  <a:pt x="3336" y="4872"/>
                </a:cubicBezTo>
                <a:cubicBezTo>
                  <a:pt x="1897" y="4872"/>
                  <a:pt x="1211" y="3172"/>
                  <a:pt x="2192" y="2158"/>
                </a:cubicBezTo>
                <a:cubicBezTo>
                  <a:pt x="2515" y="1846"/>
                  <a:pt x="2908" y="1706"/>
                  <a:pt x="3293" y="1706"/>
                </a:cubicBezTo>
                <a:close/>
                <a:moveTo>
                  <a:pt x="2584" y="0"/>
                </a:moveTo>
                <a:lnTo>
                  <a:pt x="2584" y="720"/>
                </a:lnTo>
                <a:cubicBezTo>
                  <a:pt x="2388" y="785"/>
                  <a:pt x="2159" y="883"/>
                  <a:pt x="1963" y="981"/>
                </a:cubicBezTo>
                <a:lnTo>
                  <a:pt x="1440" y="458"/>
                </a:lnTo>
                <a:lnTo>
                  <a:pt x="459" y="1439"/>
                </a:lnTo>
                <a:lnTo>
                  <a:pt x="982" y="1962"/>
                </a:lnTo>
                <a:cubicBezTo>
                  <a:pt x="884" y="2158"/>
                  <a:pt x="786" y="2387"/>
                  <a:pt x="720" y="2583"/>
                </a:cubicBezTo>
                <a:lnTo>
                  <a:pt x="1" y="2583"/>
                </a:lnTo>
                <a:lnTo>
                  <a:pt x="1" y="3989"/>
                </a:lnTo>
                <a:lnTo>
                  <a:pt x="720" y="3989"/>
                </a:lnTo>
                <a:cubicBezTo>
                  <a:pt x="786" y="4218"/>
                  <a:pt x="884" y="4414"/>
                  <a:pt x="982" y="4611"/>
                </a:cubicBezTo>
                <a:lnTo>
                  <a:pt x="459" y="5134"/>
                </a:lnTo>
                <a:lnTo>
                  <a:pt x="1440" y="6115"/>
                </a:lnTo>
                <a:lnTo>
                  <a:pt x="1963" y="5592"/>
                </a:lnTo>
                <a:cubicBezTo>
                  <a:pt x="2159" y="5722"/>
                  <a:pt x="2388" y="5788"/>
                  <a:pt x="2584" y="5853"/>
                </a:cubicBezTo>
                <a:lnTo>
                  <a:pt x="2584" y="6605"/>
                </a:lnTo>
                <a:lnTo>
                  <a:pt x="3990" y="6605"/>
                </a:lnTo>
                <a:lnTo>
                  <a:pt x="3990" y="5853"/>
                </a:lnTo>
                <a:cubicBezTo>
                  <a:pt x="4219" y="5788"/>
                  <a:pt x="4415" y="5722"/>
                  <a:pt x="4611" y="5592"/>
                </a:cubicBezTo>
                <a:lnTo>
                  <a:pt x="5135" y="6115"/>
                </a:lnTo>
                <a:lnTo>
                  <a:pt x="6116" y="5134"/>
                </a:lnTo>
                <a:lnTo>
                  <a:pt x="5592" y="4611"/>
                </a:lnTo>
                <a:cubicBezTo>
                  <a:pt x="5723" y="4414"/>
                  <a:pt x="5789" y="4218"/>
                  <a:pt x="5854" y="3989"/>
                </a:cubicBezTo>
                <a:lnTo>
                  <a:pt x="6606" y="3989"/>
                </a:lnTo>
                <a:lnTo>
                  <a:pt x="6606" y="2583"/>
                </a:lnTo>
                <a:lnTo>
                  <a:pt x="5854" y="2583"/>
                </a:lnTo>
                <a:cubicBezTo>
                  <a:pt x="5789" y="2387"/>
                  <a:pt x="5723" y="2158"/>
                  <a:pt x="5592" y="1962"/>
                </a:cubicBezTo>
                <a:lnTo>
                  <a:pt x="6116" y="1439"/>
                </a:lnTo>
                <a:lnTo>
                  <a:pt x="5135" y="458"/>
                </a:lnTo>
                <a:lnTo>
                  <a:pt x="4611" y="981"/>
                </a:lnTo>
                <a:cubicBezTo>
                  <a:pt x="4415" y="883"/>
                  <a:pt x="4219" y="785"/>
                  <a:pt x="3990" y="720"/>
                </a:cubicBezTo>
                <a:lnTo>
                  <a:pt x="399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EC089C8-229F-2BA1-D45B-D2A022DB7DA9}"/>
              </a:ext>
            </a:extLst>
          </p:cNvPr>
          <p:cNvSpPr txBox="1"/>
          <p:nvPr/>
        </p:nvSpPr>
        <p:spPr>
          <a:xfrm>
            <a:off x="-21753" y="565379"/>
            <a:ext cx="2962177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charset="0"/>
                <a:ea typeface="Roboto" panose="02000000000000000000" charset="0"/>
                <a:cs typeface="Arial" panose="020B0604020202020204"/>
                <a:sym typeface="Arial" panose="020B0604020202020204"/>
              </a:rPr>
              <a:t>Opportunities</a:t>
            </a:r>
            <a:endParaRPr kumimoji="0" lang="en-GB" sz="3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charset="0"/>
              <a:ea typeface="Roboto" panose="02000000000000000000" charset="0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E2B2D4B-056A-36E2-7A10-5CE29E888FC3}"/>
              </a:ext>
            </a:extLst>
          </p:cNvPr>
          <p:cNvGrpSpPr/>
          <p:nvPr/>
        </p:nvGrpSpPr>
        <p:grpSpPr>
          <a:xfrm>
            <a:off x="-21752" y="3172572"/>
            <a:ext cx="2802714" cy="1058958"/>
            <a:chOff x="127872" y="3185967"/>
            <a:chExt cx="2802714" cy="105895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7D9F98B-EAB6-6E9C-25BE-37A49304767E}"/>
                </a:ext>
              </a:extLst>
            </p:cNvPr>
            <p:cNvSpPr txBox="1"/>
            <p:nvPr/>
          </p:nvSpPr>
          <p:spPr>
            <a:xfrm>
              <a:off x="127872" y="3185967"/>
              <a:ext cx="28027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charset="0"/>
                  <a:ea typeface="Roboto" panose="02000000000000000000" charset="0"/>
                  <a:cs typeface="Arial" panose="020B0604020202020204"/>
                  <a:sym typeface="Arial" panose="020B0604020202020204"/>
                </a:rPr>
                <a:t>Extraction Processes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0DE09D3-8066-21AC-24A5-C1C301A585DD}"/>
                </a:ext>
              </a:extLst>
            </p:cNvPr>
            <p:cNvCxnSpPr/>
            <p:nvPr/>
          </p:nvCxnSpPr>
          <p:spPr>
            <a:xfrm>
              <a:off x="456620" y="3254829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3DBB9D8-44E8-1B4D-397D-42EB6D07F5F2}"/>
                </a:ext>
              </a:extLst>
            </p:cNvPr>
            <p:cNvCxnSpPr/>
            <p:nvPr/>
          </p:nvCxnSpPr>
          <p:spPr>
            <a:xfrm>
              <a:off x="464535" y="4244925"/>
              <a:ext cx="1774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1062827-5309-F820-7276-14E6DD44B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303" y="-1329"/>
            <a:ext cx="8597521" cy="699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9189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>
          <a:extLst>
            <a:ext uri="{FF2B5EF4-FFF2-40B4-BE49-F238E27FC236}">
              <a16:creationId xmlns:a16="http://schemas.microsoft.com/office/drawing/2014/main" id="{88D90A54-7421-D63F-582B-FE614E726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634BDFF4-3A7B-5D5F-3E14-0F8C117F546F}"/>
              </a:ext>
            </a:extLst>
          </p:cNvPr>
          <p:cNvGrpSpPr/>
          <p:nvPr/>
        </p:nvGrpSpPr>
        <p:grpSpPr>
          <a:xfrm>
            <a:off x="0" y="0"/>
            <a:ext cx="12192000" cy="6864083"/>
            <a:chOff x="0" y="0"/>
            <a:chExt cx="12192000" cy="6864083"/>
          </a:xfrm>
        </p:grpSpPr>
        <p:grpSp>
          <p:nvGrpSpPr>
            <p:cNvPr id="238" name="Google Shape;238;p2">
              <a:extLst>
                <a:ext uri="{FF2B5EF4-FFF2-40B4-BE49-F238E27FC236}">
                  <a16:creationId xmlns:a16="http://schemas.microsoft.com/office/drawing/2014/main" id="{79F317BC-CAD0-5CCB-F98D-2145CCC86AA7}"/>
                </a:ext>
              </a:extLst>
            </p:cNvPr>
            <p:cNvGrpSpPr/>
            <p:nvPr/>
          </p:nvGrpSpPr>
          <p:grpSpPr>
            <a:xfrm>
              <a:off x="9827853" y="144489"/>
              <a:ext cx="2257310" cy="734633"/>
              <a:chOff x="8873766" y="108497"/>
              <a:chExt cx="3440783" cy="1224389"/>
            </a:xfrm>
          </p:grpSpPr>
          <p:pic>
            <p:nvPicPr>
              <p:cNvPr id="239" name="Google Shape;239;p2">
                <a:extLst>
                  <a:ext uri="{FF2B5EF4-FFF2-40B4-BE49-F238E27FC236}">
                    <a16:creationId xmlns:a16="http://schemas.microsoft.com/office/drawing/2014/main" id="{7E150467-44F8-87DB-7A53-8CE8F6AB7A3A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8873766" y="108497"/>
                <a:ext cx="904974" cy="115352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0" name="Google Shape;240;p2">
                <a:extLst>
                  <a:ext uri="{FF2B5EF4-FFF2-40B4-BE49-F238E27FC236}">
                    <a16:creationId xmlns:a16="http://schemas.microsoft.com/office/drawing/2014/main" id="{6AE615E3-22C9-3BBC-C341-2794F891EF8D}"/>
                  </a:ext>
                </a:extLst>
              </p:cNvPr>
              <p:cNvSpPr txBox="1"/>
              <p:nvPr/>
            </p:nvSpPr>
            <p:spPr>
              <a:xfrm>
                <a:off x="9778739" y="332612"/>
                <a:ext cx="2535810" cy="10002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/>
                    <a:ea typeface="Tahoma"/>
                    <a:cs typeface="Tahoma"/>
                    <a:sym typeface="Tahoma"/>
                  </a:rPr>
                  <a:t>Tanzania Geothermal</a:t>
                </a: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/>
                    <a:ea typeface="Tahoma"/>
                    <a:cs typeface="Tahoma"/>
                    <a:sym typeface="Tahoma"/>
                  </a:rPr>
                  <a:t>Development Company Limited</a:t>
                </a: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p2">
                <a:extLst>
                  <a:ext uri="{FF2B5EF4-FFF2-40B4-BE49-F238E27FC236}">
                    <a16:creationId xmlns:a16="http://schemas.microsoft.com/office/drawing/2014/main" id="{6D4F61A0-9A18-A07C-E5AF-CAF55F84B810}"/>
                  </a:ext>
                </a:extLst>
              </p:cNvPr>
              <p:cNvSpPr/>
              <p:nvPr/>
            </p:nvSpPr>
            <p:spPr>
              <a:xfrm>
                <a:off x="9778739" y="420830"/>
                <a:ext cx="9144" cy="731520"/>
              </a:xfrm>
              <a:prstGeom prst="rect">
                <a:avLst/>
              </a:prstGeom>
              <a:solidFill>
                <a:schemeClr val="dk1"/>
              </a:solidFill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242" name="Google Shape;242;p2">
              <a:extLst>
                <a:ext uri="{FF2B5EF4-FFF2-40B4-BE49-F238E27FC236}">
                  <a16:creationId xmlns:a16="http://schemas.microsoft.com/office/drawing/2014/main" id="{51D8175F-5228-E989-D03C-44BF4465CFFB}"/>
                </a:ext>
              </a:extLst>
            </p:cNvPr>
            <p:cNvCxnSpPr/>
            <p:nvPr/>
          </p:nvCxnSpPr>
          <p:spPr>
            <a:xfrm>
              <a:off x="3048000" y="903933"/>
              <a:ext cx="9144000" cy="0"/>
            </a:xfrm>
            <a:prstGeom prst="straightConnector1">
              <a:avLst/>
            </a:prstGeom>
            <a:noFill/>
            <a:ln w="38100" cap="flat" cmpd="sng">
              <a:solidFill>
                <a:schemeClr val="accent6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786F0C3-33EB-C425-D079-27D9A7AD223D}"/>
                </a:ext>
              </a:extLst>
            </p:cNvPr>
            <p:cNvGrpSpPr/>
            <p:nvPr/>
          </p:nvGrpSpPr>
          <p:grpSpPr>
            <a:xfrm>
              <a:off x="0" y="0"/>
              <a:ext cx="3243362" cy="6864083"/>
              <a:chOff x="0" y="119743"/>
              <a:chExt cx="3243362" cy="6864083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A63CE46-E771-2AD1-6200-D2687721375D}"/>
                  </a:ext>
                </a:extLst>
              </p:cNvPr>
              <p:cNvSpPr/>
              <p:nvPr/>
            </p:nvSpPr>
            <p:spPr>
              <a:xfrm>
                <a:off x="0" y="119743"/>
                <a:ext cx="2808513" cy="686408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3E1D339-7C04-B3C1-D872-D67583A9B8E6}"/>
                  </a:ext>
                </a:extLst>
              </p:cNvPr>
              <p:cNvSpPr txBox="1"/>
              <p:nvPr/>
            </p:nvSpPr>
            <p:spPr>
              <a:xfrm>
                <a:off x="140070" y="2933239"/>
                <a:ext cx="2613283" cy="830997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en-US" sz="2400" b="1" dirty="0">
                    <a:solidFill>
                      <a:srgbClr val="FFFFFF"/>
                    </a:solidFill>
                    <a:latin typeface="Roboto" panose="020B0604020202020204" charset="0"/>
                    <a:ea typeface="Roboto" panose="020B0604020202020204" charset="0"/>
                  </a:rPr>
                  <a:t>Applications of REE</a:t>
                </a:r>
                <a:endPara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Arial"/>
                  <a:sym typeface="Arial"/>
                </a:endParaRP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92BA7F3-CE93-5E14-B703-11367F6BE238}"/>
                  </a:ext>
                </a:extLst>
              </p:cNvPr>
              <p:cNvSpPr/>
              <p:nvPr/>
            </p:nvSpPr>
            <p:spPr>
              <a:xfrm>
                <a:off x="2818819" y="119743"/>
                <a:ext cx="424543" cy="685799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</p:grpSp>
        <p:sp>
          <p:nvSpPr>
            <p:cNvPr id="49" name="Google Shape;1061;p38">
              <a:extLst>
                <a:ext uri="{FF2B5EF4-FFF2-40B4-BE49-F238E27FC236}">
                  <a16:creationId xmlns:a16="http://schemas.microsoft.com/office/drawing/2014/main" id="{6A5BEFF4-0783-46DF-5DB5-A0D9EAE005C3}"/>
                </a:ext>
              </a:extLst>
            </p:cNvPr>
            <p:cNvSpPr/>
            <p:nvPr/>
          </p:nvSpPr>
          <p:spPr>
            <a:xfrm>
              <a:off x="4906968" y="1745772"/>
              <a:ext cx="368987" cy="363666"/>
            </a:xfrm>
            <a:custGeom>
              <a:avLst/>
              <a:gdLst/>
              <a:ahLst/>
              <a:cxnLst/>
              <a:rect l="l" t="t" r="r" b="b"/>
              <a:pathLst>
                <a:path w="12760" h="12576" extrusionOk="0">
                  <a:moveTo>
                    <a:pt x="11436" y="856"/>
                  </a:moveTo>
                  <a:cubicBezTo>
                    <a:pt x="11562" y="856"/>
                    <a:pt x="11657" y="888"/>
                    <a:pt x="11783" y="951"/>
                  </a:cubicBezTo>
                  <a:cubicBezTo>
                    <a:pt x="11877" y="1077"/>
                    <a:pt x="11940" y="1203"/>
                    <a:pt x="11909" y="1329"/>
                  </a:cubicBezTo>
                  <a:cubicBezTo>
                    <a:pt x="11814" y="2431"/>
                    <a:pt x="11562" y="3440"/>
                    <a:pt x="11090" y="4416"/>
                  </a:cubicBezTo>
                  <a:lnTo>
                    <a:pt x="8317" y="1675"/>
                  </a:lnTo>
                  <a:cubicBezTo>
                    <a:pt x="9263" y="1234"/>
                    <a:pt x="10334" y="951"/>
                    <a:pt x="11436" y="856"/>
                  </a:cubicBezTo>
                  <a:close/>
                  <a:moveTo>
                    <a:pt x="3781" y="4542"/>
                  </a:moveTo>
                  <a:lnTo>
                    <a:pt x="3781" y="4542"/>
                  </a:lnTo>
                  <a:cubicBezTo>
                    <a:pt x="3529" y="4983"/>
                    <a:pt x="3245" y="5456"/>
                    <a:pt x="3056" y="5960"/>
                  </a:cubicBezTo>
                  <a:cubicBezTo>
                    <a:pt x="2878" y="5949"/>
                    <a:pt x="2699" y="5942"/>
                    <a:pt x="2522" y="5942"/>
                  </a:cubicBezTo>
                  <a:cubicBezTo>
                    <a:pt x="2167" y="5942"/>
                    <a:pt x="1817" y="5970"/>
                    <a:pt x="1481" y="6054"/>
                  </a:cubicBezTo>
                  <a:cubicBezTo>
                    <a:pt x="1544" y="5928"/>
                    <a:pt x="1670" y="5802"/>
                    <a:pt x="1733" y="5739"/>
                  </a:cubicBezTo>
                  <a:cubicBezTo>
                    <a:pt x="2331" y="5141"/>
                    <a:pt x="2993" y="4731"/>
                    <a:pt x="3781" y="4542"/>
                  </a:cubicBezTo>
                  <a:close/>
                  <a:moveTo>
                    <a:pt x="7561" y="2022"/>
                  </a:moveTo>
                  <a:lnTo>
                    <a:pt x="10680" y="5141"/>
                  </a:lnTo>
                  <a:cubicBezTo>
                    <a:pt x="9546" y="7157"/>
                    <a:pt x="7687" y="8669"/>
                    <a:pt x="5419" y="9331"/>
                  </a:cubicBezTo>
                  <a:lnTo>
                    <a:pt x="3403" y="7346"/>
                  </a:lnTo>
                  <a:cubicBezTo>
                    <a:pt x="4064" y="5109"/>
                    <a:pt x="5576" y="3219"/>
                    <a:pt x="7561" y="2022"/>
                  </a:cubicBezTo>
                  <a:close/>
                  <a:moveTo>
                    <a:pt x="2899" y="8008"/>
                  </a:moveTo>
                  <a:lnTo>
                    <a:pt x="4789" y="9898"/>
                  </a:lnTo>
                  <a:lnTo>
                    <a:pt x="4316" y="10623"/>
                  </a:lnTo>
                  <a:lnTo>
                    <a:pt x="2142" y="8449"/>
                  </a:lnTo>
                  <a:lnTo>
                    <a:pt x="2899" y="8008"/>
                  </a:lnTo>
                  <a:close/>
                  <a:moveTo>
                    <a:pt x="2363" y="9867"/>
                  </a:moveTo>
                  <a:lnTo>
                    <a:pt x="2899" y="10371"/>
                  </a:lnTo>
                  <a:cubicBezTo>
                    <a:pt x="2741" y="10497"/>
                    <a:pt x="2520" y="10654"/>
                    <a:pt x="2300" y="10780"/>
                  </a:cubicBezTo>
                  <a:cubicBezTo>
                    <a:pt x="1985" y="10969"/>
                    <a:pt x="1733" y="11095"/>
                    <a:pt x="1638" y="11127"/>
                  </a:cubicBezTo>
                  <a:cubicBezTo>
                    <a:pt x="1701" y="10969"/>
                    <a:pt x="1796" y="10780"/>
                    <a:pt x="1985" y="10465"/>
                  </a:cubicBezTo>
                  <a:cubicBezTo>
                    <a:pt x="2142" y="10213"/>
                    <a:pt x="2268" y="10024"/>
                    <a:pt x="2363" y="9867"/>
                  </a:cubicBezTo>
                  <a:close/>
                  <a:moveTo>
                    <a:pt x="8191" y="8984"/>
                  </a:moveTo>
                  <a:lnTo>
                    <a:pt x="8191" y="8984"/>
                  </a:lnTo>
                  <a:cubicBezTo>
                    <a:pt x="7971" y="9867"/>
                    <a:pt x="7467" y="10686"/>
                    <a:pt x="6711" y="11284"/>
                  </a:cubicBezTo>
                  <a:cubicBezTo>
                    <a:pt x="6837" y="10749"/>
                    <a:pt x="6837" y="10245"/>
                    <a:pt x="6774" y="9741"/>
                  </a:cubicBezTo>
                  <a:cubicBezTo>
                    <a:pt x="7309" y="9551"/>
                    <a:pt x="7782" y="9268"/>
                    <a:pt x="8191" y="8984"/>
                  </a:cubicBezTo>
                  <a:close/>
                  <a:moveTo>
                    <a:pt x="11509" y="1"/>
                  </a:moveTo>
                  <a:cubicBezTo>
                    <a:pt x="11474" y="1"/>
                    <a:pt x="11440" y="2"/>
                    <a:pt x="11405" y="6"/>
                  </a:cubicBezTo>
                  <a:cubicBezTo>
                    <a:pt x="10365" y="100"/>
                    <a:pt x="9389" y="321"/>
                    <a:pt x="8412" y="730"/>
                  </a:cubicBezTo>
                  <a:cubicBezTo>
                    <a:pt x="7498" y="1077"/>
                    <a:pt x="6616" y="1644"/>
                    <a:pt x="5797" y="2274"/>
                  </a:cubicBezTo>
                  <a:cubicBezTo>
                    <a:pt x="5324" y="2652"/>
                    <a:pt x="4852" y="3093"/>
                    <a:pt x="4474" y="3566"/>
                  </a:cubicBezTo>
                  <a:cubicBezTo>
                    <a:pt x="3245" y="3629"/>
                    <a:pt x="2048" y="4196"/>
                    <a:pt x="1166" y="5109"/>
                  </a:cubicBezTo>
                  <a:cubicBezTo>
                    <a:pt x="725" y="5519"/>
                    <a:pt x="378" y="6054"/>
                    <a:pt x="95" y="6590"/>
                  </a:cubicBezTo>
                  <a:cubicBezTo>
                    <a:pt x="0" y="6748"/>
                    <a:pt x="63" y="6937"/>
                    <a:pt x="158" y="7063"/>
                  </a:cubicBezTo>
                  <a:cubicBezTo>
                    <a:pt x="252" y="7157"/>
                    <a:pt x="378" y="7189"/>
                    <a:pt x="441" y="7189"/>
                  </a:cubicBezTo>
                  <a:cubicBezTo>
                    <a:pt x="536" y="7189"/>
                    <a:pt x="567" y="7189"/>
                    <a:pt x="630" y="7157"/>
                  </a:cubicBezTo>
                  <a:cubicBezTo>
                    <a:pt x="1198" y="6873"/>
                    <a:pt x="1842" y="6743"/>
                    <a:pt x="2471" y="6743"/>
                  </a:cubicBezTo>
                  <a:cubicBezTo>
                    <a:pt x="2540" y="6743"/>
                    <a:pt x="2609" y="6744"/>
                    <a:pt x="2678" y="6748"/>
                  </a:cubicBezTo>
                  <a:cubicBezTo>
                    <a:pt x="2647" y="6905"/>
                    <a:pt x="2615" y="7031"/>
                    <a:pt x="2584" y="7189"/>
                  </a:cubicBezTo>
                  <a:lnTo>
                    <a:pt x="1229" y="7976"/>
                  </a:lnTo>
                  <a:cubicBezTo>
                    <a:pt x="1008" y="8134"/>
                    <a:pt x="945" y="8449"/>
                    <a:pt x="1166" y="8606"/>
                  </a:cubicBezTo>
                  <a:lnTo>
                    <a:pt x="1733" y="9173"/>
                  </a:lnTo>
                  <a:cubicBezTo>
                    <a:pt x="1544" y="9425"/>
                    <a:pt x="1323" y="9772"/>
                    <a:pt x="1103" y="10119"/>
                  </a:cubicBezTo>
                  <a:cubicBezTo>
                    <a:pt x="945" y="10465"/>
                    <a:pt x="788" y="10717"/>
                    <a:pt x="725" y="10906"/>
                  </a:cubicBezTo>
                  <a:cubicBezTo>
                    <a:pt x="599" y="11316"/>
                    <a:pt x="630" y="11599"/>
                    <a:pt x="851" y="11788"/>
                  </a:cubicBezTo>
                  <a:cubicBezTo>
                    <a:pt x="981" y="11918"/>
                    <a:pt x="1144" y="11961"/>
                    <a:pt x="1320" y="11961"/>
                  </a:cubicBezTo>
                  <a:cubicBezTo>
                    <a:pt x="1443" y="11961"/>
                    <a:pt x="1572" y="11940"/>
                    <a:pt x="1701" y="11914"/>
                  </a:cubicBezTo>
                  <a:cubicBezTo>
                    <a:pt x="1953" y="11820"/>
                    <a:pt x="2174" y="11694"/>
                    <a:pt x="2489" y="11505"/>
                  </a:cubicBezTo>
                  <a:cubicBezTo>
                    <a:pt x="2836" y="11316"/>
                    <a:pt x="3151" y="11095"/>
                    <a:pt x="3434" y="10875"/>
                  </a:cubicBezTo>
                  <a:lnTo>
                    <a:pt x="4033" y="11473"/>
                  </a:lnTo>
                  <a:cubicBezTo>
                    <a:pt x="4116" y="11557"/>
                    <a:pt x="4225" y="11597"/>
                    <a:pt x="4330" y="11597"/>
                  </a:cubicBezTo>
                  <a:cubicBezTo>
                    <a:pt x="4464" y="11597"/>
                    <a:pt x="4593" y="11533"/>
                    <a:pt x="4663" y="11410"/>
                  </a:cubicBezTo>
                  <a:lnTo>
                    <a:pt x="5450" y="10056"/>
                  </a:lnTo>
                  <a:cubicBezTo>
                    <a:pt x="5608" y="10024"/>
                    <a:pt x="5734" y="9993"/>
                    <a:pt x="5892" y="9930"/>
                  </a:cubicBezTo>
                  <a:lnTo>
                    <a:pt x="5892" y="9930"/>
                  </a:lnTo>
                  <a:cubicBezTo>
                    <a:pt x="5923" y="10591"/>
                    <a:pt x="5797" y="11316"/>
                    <a:pt x="5482" y="11977"/>
                  </a:cubicBezTo>
                  <a:cubicBezTo>
                    <a:pt x="5419" y="12135"/>
                    <a:pt x="5450" y="12324"/>
                    <a:pt x="5576" y="12450"/>
                  </a:cubicBezTo>
                  <a:cubicBezTo>
                    <a:pt x="5639" y="12534"/>
                    <a:pt x="5759" y="12576"/>
                    <a:pt x="5878" y="12576"/>
                  </a:cubicBezTo>
                  <a:cubicBezTo>
                    <a:pt x="5937" y="12576"/>
                    <a:pt x="5997" y="12565"/>
                    <a:pt x="6049" y="12544"/>
                  </a:cubicBezTo>
                  <a:cubicBezTo>
                    <a:pt x="6585" y="12261"/>
                    <a:pt x="7089" y="11914"/>
                    <a:pt x="7530" y="11473"/>
                  </a:cubicBezTo>
                  <a:cubicBezTo>
                    <a:pt x="8443" y="10560"/>
                    <a:pt x="8979" y="9394"/>
                    <a:pt x="9074" y="8165"/>
                  </a:cubicBezTo>
                  <a:cubicBezTo>
                    <a:pt x="9546" y="7756"/>
                    <a:pt x="9987" y="7346"/>
                    <a:pt x="10365" y="6811"/>
                  </a:cubicBezTo>
                  <a:cubicBezTo>
                    <a:pt x="11027" y="5991"/>
                    <a:pt x="11562" y="5141"/>
                    <a:pt x="11940" y="4227"/>
                  </a:cubicBezTo>
                  <a:cubicBezTo>
                    <a:pt x="12350" y="3282"/>
                    <a:pt x="12571" y="2242"/>
                    <a:pt x="12665" y="1234"/>
                  </a:cubicBezTo>
                  <a:cubicBezTo>
                    <a:pt x="12760" y="1014"/>
                    <a:pt x="12665" y="636"/>
                    <a:pt x="12382" y="384"/>
                  </a:cubicBezTo>
                  <a:cubicBezTo>
                    <a:pt x="12126" y="128"/>
                    <a:pt x="11820" y="1"/>
                    <a:pt x="115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66" name="กลุ่ม 114">
              <a:extLst>
                <a:ext uri="{FF2B5EF4-FFF2-40B4-BE49-F238E27FC236}">
                  <a16:creationId xmlns:a16="http://schemas.microsoft.com/office/drawing/2014/main" id="{21D0C2CF-D87D-04FB-D6EB-7CA34E006185}"/>
                </a:ext>
              </a:extLst>
            </p:cNvPr>
            <p:cNvGrpSpPr/>
            <p:nvPr/>
          </p:nvGrpSpPr>
          <p:grpSpPr>
            <a:xfrm>
              <a:off x="5611287" y="1170386"/>
              <a:ext cx="2082800" cy="2093913"/>
              <a:chOff x="8196263" y="3228975"/>
              <a:chExt cx="4165600" cy="4187825"/>
            </a:xfrm>
          </p:grpSpPr>
          <p:sp>
            <p:nvSpPr>
              <p:cNvPr id="145" name="Freeform 9">
                <a:extLst>
                  <a:ext uri="{FF2B5EF4-FFF2-40B4-BE49-F238E27FC236}">
                    <a16:creationId xmlns:a16="http://schemas.microsoft.com/office/drawing/2014/main" id="{9F82591D-559B-B4A4-9959-D689D572B8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6263" y="3228975"/>
                <a:ext cx="4165600" cy="4187825"/>
              </a:xfrm>
              <a:custGeom>
                <a:avLst/>
                <a:gdLst>
                  <a:gd name="T0" fmla="*/ 0 w 182"/>
                  <a:gd name="T1" fmla="*/ 183 h 183"/>
                  <a:gd name="T2" fmla="*/ 182 w 182"/>
                  <a:gd name="T3" fmla="*/ 183 h 183"/>
                  <a:gd name="T4" fmla="*/ 182 w 182"/>
                  <a:gd name="T5" fmla="*/ 0 h 183"/>
                  <a:gd name="T6" fmla="*/ 0 w 182"/>
                  <a:gd name="T7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2" h="183">
                    <a:moveTo>
                      <a:pt x="0" y="183"/>
                    </a:moveTo>
                    <a:cubicBezTo>
                      <a:pt x="182" y="183"/>
                      <a:pt x="182" y="183"/>
                      <a:pt x="182" y="183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81" y="0"/>
                      <a:pt x="0" y="82"/>
                      <a:pt x="0" y="183"/>
                    </a:cubicBezTo>
                    <a:close/>
                  </a:path>
                </a:pathLst>
              </a:custGeom>
              <a:solidFill>
                <a:srgbClr val="C1D71D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7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sym typeface="Arial" panose="020B0604020202020204"/>
                </a:endParaRP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969A43C3-EA5D-487C-BFD3-532F912DCE3D}"/>
                  </a:ext>
                </a:extLst>
              </p:cNvPr>
              <p:cNvSpPr txBox="1"/>
              <p:nvPr/>
            </p:nvSpPr>
            <p:spPr bwMode="auto">
              <a:xfrm>
                <a:off x="9240005" y="5240917"/>
                <a:ext cx="2299348" cy="67710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ctr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  <a:sym typeface="Arial" panose="020B0604020202020204"/>
                  </a:rPr>
                  <a:t>Lithium, Li</a:t>
                </a:r>
                <a:endPara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endParaRPr>
              </a:p>
            </p:txBody>
          </p:sp>
        </p:grpSp>
        <p:grpSp>
          <p:nvGrpSpPr>
            <p:cNvPr id="67" name="กลุ่ม 119">
              <a:extLst>
                <a:ext uri="{FF2B5EF4-FFF2-40B4-BE49-F238E27FC236}">
                  <a16:creationId xmlns:a16="http://schemas.microsoft.com/office/drawing/2014/main" id="{0B40F43D-D71D-20B8-02EC-EDC8390C7876}"/>
                </a:ext>
              </a:extLst>
            </p:cNvPr>
            <p:cNvGrpSpPr/>
            <p:nvPr/>
          </p:nvGrpSpPr>
          <p:grpSpPr>
            <a:xfrm>
              <a:off x="7797275" y="1137999"/>
              <a:ext cx="2082800" cy="2082800"/>
              <a:chOff x="12568238" y="3228975"/>
              <a:chExt cx="4165600" cy="4165600"/>
            </a:xfrm>
          </p:grpSpPr>
          <p:sp>
            <p:nvSpPr>
              <p:cNvPr id="139" name="Freeform 7">
                <a:extLst>
                  <a:ext uri="{FF2B5EF4-FFF2-40B4-BE49-F238E27FC236}">
                    <a16:creationId xmlns:a16="http://schemas.microsoft.com/office/drawing/2014/main" id="{3D67797E-8E06-2D6A-B13B-6978A852E5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68238" y="3228975"/>
                <a:ext cx="4165600" cy="4165600"/>
              </a:xfrm>
              <a:custGeom>
                <a:avLst/>
                <a:gdLst>
                  <a:gd name="T0" fmla="*/ 182 w 182"/>
                  <a:gd name="T1" fmla="*/ 182 h 182"/>
                  <a:gd name="T2" fmla="*/ 0 w 182"/>
                  <a:gd name="T3" fmla="*/ 182 h 182"/>
                  <a:gd name="T4" fmla="*/ 0 w 182"/>
                  <a:gd name="T5" fmla="*/ 0 h 182"/>
                  <a:gd name="T6" fmla="*/ 182 w 182"/>
                  <a:gd name="T7" fmla="*/ 18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2" h="182">
                    <a:moveTo>
                      <a:pt x="182" y="182"/>
                    </a:moveTo>
                    <a:cubicBezTo>
                      <a:pt x="0" y="182"/>
                      <a:pt x="0" y="182"/>
                      <a:pt x="0" y="18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0" y="0"/>
                      <a:pt x="182" y="81"/>
                      <a:pt x="182" y="182"/>
                    </a:cubicBezTo>
                    <a:close/>
                  </a:path>
                </a:pathLst>
              </a:custGeom>
              <a:solidFill>
                <a:srgbClr val="00CC99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CC99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sym typeface="Arial" panose="020B0604020202020204"/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EE5B565F-3A09-32F9-07D2-046A6F6CCE5E}"/>
                  </a:ext>
                </a:extLst>
              </p:cNvPr>
              <p:cNvSpPr txBox="1"/>
              <p:nvPr/>
            </p:nvSpPr>
            <p:spPr bwMode="auto">
              <a:xfrm>
                <a:off x="12834118" y="4494745"/>
                <a:ext cx="2908478" cy="6771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B0604020202020204" charset="0"/>
                    <a:ea typeface="Roboto" panose="020B0604020202020204" charset="0"/>
                    <a:cs typeface="Roboto" panose="020B0604020202020204" charset="0"/>
                    <a:sym typeface="Arial" panose="020B0604020202020204"/>
                  </a:rPr>
                  <a:t>Boric acid</a:t>
                </a:r>
                <a:endPara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endParaRPr>
              </a:p>
            </p:txBody>
          </p:sp>
        </p:grpSp>
        <p:sp>
          <p:nvSpPr>
            <p:cNvPr id="93" name="Freeform 10">
              <a:extLst>
                <a:ext uri="{FF2B5EF4-FFF2-40B4-BE49-F238E27FC236}">
                  <a16:creationId xmlns:a16="http://schemas.microsoft.com/office/drawing/2014/main" id="{57E8B5EB-A28B-C206-9A03-E0FDC1DC8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0175" y="3346211"/>
              <a:ext cx="2082800" cy="2082800"/>
            </a:xfrm>
            <a:custGeom>
              <a:avLst/>
              <a:gdLst>
                <a:gd name="T0" fmla="*/ 182 w 182"/>
                <a:gd name="T1" fmla="*/ 182 h 182"/>
                <a:gd name="T2" fmla="*/ 0 w 182"/>
                <a:gd name="T3" fmla="*/ 0 h 182"/>
                <a:gd name="T4" fmla="*/ 182 w 182"/>
                <a:gd name="T5" fmla="*/ 0 h 182"/>
                <a:gd name="T6" fmla="*/ 182 w 182"/>
                <a:gd name="T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182">
                  <a:moveTo>
                    <a:pt x="182" y="182"/>
                  </a:moveTo>
                  <a:cubicBezTo>
                    <a:pt x="82" y="182"/>
                    <a:pt x="0" y="100"/>
                    <a:pt x="0" y="0"/>
                  </a:cubicBezTo>
                  <a:cubicBezTo>
                    <a:pt x="182" y="0"/>
                    <a:pt x="182" y="0"/>
                    <a:pt x="182" y="0"/>
                  </a:cubicBezTo>
                  <a:lnTo>
                    <a:pt x="182" y="182"/>
                  </a:lnTo>
                  <a:close/>
                </a:path>
              </a:pathLst>
            </a:custGeom>
            <a:solidFill>
              <a:srgbClr val="4BACC6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D97A8AA-43A5-05C5-CBE4-1D685C21C1DE}"/>
                </a:ext>
              </a:extLst>
            </p:cNvPr>
            <p:cNvSpPr txBox="1"/>
            <p:nvPr/>
          </p:nvSpPr>
          <p:spPr bwMode="auto">
            <a:xfrm>
              <a:off x="6235568" y="4618761"/>
              <a:ext cx="1407758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rPr>
                <a:t>Strontium, Sr</a:t>
              </a:r>
              <a:endParaRPr kumimoji="0" lang="id-ID" sz="1600" b="1" i="0" u="none" strike="noStrike" kern="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86" name="Freeform 8">
              <a:extLst>
                <a:ext uri="{FF2B5EF4-FFF2-40B4-BE49-F238E27FC236}">
                  <a16:creationId xmlns:a16="http://schemas.microsoft.com/office/drawing/2014/main" id="{E22872BA-FBF5-7A7C-6F06-840C9680A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4334" y="3346740"/>
              <a:ext cx="2082800" cy="2082007"/>
            </a:xfrm>
            <a:custGeom>
              <a:avLst/>
              <a:gdLst>
                <a:gd name="T0" fmla="*/ 0 w 182"/>
                <a:gd name="T1" fmla="*/ 182 h 182"/>
                <a:gd name="T2" fmla="*/ 182 w 182"/>
                <a:gd name="T3" fmla="*/ 0 h 182"/>
                <a:gd name="T4" fmla="*/ 0 w 182"/>
                <a:gd name="T5" fmla="*/ 0 h 182"/>
                <a:gd name="T6" fmla="*/ 0 w 182"/>
                <a:gd name="T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182">
                  <a:moveTo>
                    <a:pt x="0" y="182"/>
                  </a:moveTo>
                  <a:cubicBezTo>
                    <a:pt x="100" y="182"/>
                    <a:pt x="182" y="101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8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7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EF4EEFE-FE87-3081-ED33-3455DCE49505}"/>
                </a:ext>
              </a:extLst>
            </p:cNvPr>
            <p:cNvSpPr txBox="1"/>
            <p:nvPr/>
          </p:nvSpPr>
          <p:spPr bwMode="auto">
            <a:xfrm>
              <a:off x="7930216" y="3711687"/>
              <a:ext cx="154882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rPr>
                <a:t>Lanthanum, La</a:t>
              </a:r>
              <a:endPara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cxnSp>
          <p:nvCxnSpPr>
            <p:cNvPr id="70" name="ตัวเชื่อมต่อตรง 237">
              <a:extLst>
                <a:ext uri="{FF2B5EF4-FFF2-40B4-BE49-F238E27FC236}">
                  <a16:creationId xmlns:a16="http://schemas.microsoft.com/office/drawing/2014/main" id="{05F4D8F6-4211-0957-8910-34478E7D98B1}"/>
                </a:ext>
              </a:extLst>
            </p:cNvPr>
            <p:cNvCxnSpPr/>
            <p:nvPr/>
          </p:nvCxnSpPr>
          <p:spPr>
            <a:xfrm>
              <a:off x="4357024" y="1472870"/>
              <a:ext cx="1571981" cy="317215"/>
            </a:xfrm>
            <a:prstGeom prst="bentConnector3">
              <a:avLst>
                <a:gd name="adj1" fmla="val 50000"/>
              </a:avLst>
            </a:prstGeom>
            <a:noFill/>
            <a:ln w="44450" cap="flat" cmpd="sng" algn="ctr">
              <a:solidFill>
                <a:sysClr val="window" lastClr="FFFFFF">
                  <a:lumMod val="50000"/>
                </a:sysClr>
              </a:solidFill>
              <a:prstDash val="sysDot"/>
              <a:headEnd type="oval"/>
            </a:ln>
            <a:effectLst/>
          </p:spPr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77358D6-856E-6F3E-7210-F391441ED883}"/>
                </a:ext>
              </a:extLst>
            </p:cNvPr>
            <p:cNvSpPr txBox="1"/>
            <p:nvPr/>
          </p:nvSpPr>
          <p:spPr>
            <a:xfrm>
              <a:off x="3303521" y="1505175"/>
              <a:ext cx="1839493" cy="1034111"/>
            </a:xfrm>
            <a:prstGeom prst="rect">
              <a:avLst/>
            </a:prstGeom>
            <a:noFill/>
          </p:spPr>
          <p:txBody>
            <a:bodyPr wrap="square" lIns="109710" tIns="54855" rIns="109710" bIns="54855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Roboto Black" panose="020B0604020202020204" charset="0"/>
                  <a:ea typeface="Roboto Black" panose="020B0604020202020204" charset="0"/>
                  <a:cs typeface="Roboto Black" panose="020B0604020202020204" charset="0"/>
                  <a:sym typeface="Arial" panose="020B0604020202020204"/>
                </a:rPr>
                <a:t>Hitech products, batteries</a:t>
              </a:r>
            </a:p>
          </p:txBody>
        </p:sp>
        <p:cxnSp>
          <p:nvCxnSpPr>
            <p:cNvPr id="72" name="ตัวเชื่อมต่อตรง 237">
              <a:extLst>
                <a:ext uri="{FF2B5EF4-FFF2-40B4-BE49-F238E27FC236}">
                  <a16:creationId xmlns:a16="http://schemas.microsoft.com/office/drawing/2014/main" id="{5B684F5D-D292-387D-F3E7-F8498CD71A03}"/>
                </a:ext>
              </a:extLst>
            </p:cNvPr>
            <p:cNvCxnSpPr/>
            <p:nvPr/>
          </p:nvCxnSpPr>
          <p:spPr>
            <a:xfrm rot="10800000" flipV="1">
              <a:off x="9479037" y="1428511"/>
              <a:ext cx="1163038" cy="393415"/>
            </a:xfrm>
            <a:prstGeom prst="bentConnector3">
              <a:avLst>
                <a:gd name="adj1" fmla="val 50000"/>
              </a:avLst>
            </a:prstGeom>
            <a:noFill/>
            <a:ln w="44450" cap="flat" cmpd="sng" algn="ctr">
              <a:solidFill>
                <a:sysClr val="window" lastClr="FFFFFF">
                  <a:lumMod val="50000"/>
                </a:sysClr>
              </a:solidFill>
              <a:prstDash val="sysDot"/>
              <a:headEnd type="oval"/>
            </a:ln>
            <a:effectLst/>
          </p:spPr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A16DD8A-E0FB-DFA8-DC3D-6621CBA03E0D}"/>
                </a:ext>
              </a:extLst>
            </p:cNvPr>
            <p:cNvSpPr txBox="1"/>
            <p:nvPr/>
          </p:nvSpPr>
          <p:spPr>
            <a:xfrm>
              <a:off x="10304216" y="1505175"/>
              <a:ext cx="1696522" cy="449336"/>
            </a:xfrm>
            <a:prstGeom prst="rect">
              <a:avLst/>
            </a:prstGeom>
            <a:noFill/>
          </p:spPr>
          <p:txBody>
            <a:bodyPr wrap="square" lIns="109710" tIns="54855" rIns="109710" bIns="54855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CC99"/>
                  </a:solidFill>
                  <a:effectLst/>
                  <a:uLnTx/>
                  <a:uFillTx/>
                  <a:latin typeface="Roboto Black" panose="020B0604020202020204" charset="0"/>
                  <a:ea typeface="Roboto Black" panose="020B0604020202020204" charset="0"/>
                  <a:cs typeface="Roboto Black" panose="020B0604020202020204" charset="0"/>
                  <a:sym typeface="Arial" panose="020B0604020202020204"/>
                </a:rPr>
                <a:t>Industrial</a:t>
              </a:r>
            </a:p>
          </p:txBody>
        </p:sp>
        <p:cxnSp>
          <p:nvCxnSpPr>
            <p:cNvPr id="74" name="ตัวเชื่อมต่อตรง 237">
              <a:extLst>
                <a:ext uri="{FF2B5EF4-FFF2-40B4-BE49-F238E27FC236}">
                  <a16:creationId xmlns:a16="http://schemas.microsoft.com/office/drawing/2014/main" id="{88047E5F-FC55-2FBA-903B-CF184F421EC4}"/>
                </a:ext>
              </a:extLst>
            </p:cNvPr>
            <p:cNvCxnSpPr/>
            <p:nvPr/>
          </p:nvCxnSpPr>
          <p:spPr>
            <a:xfrm>
              <a:off x="4393674" y="3564585"/>
              <a:ext cx="1198764" cy="336154"/>
            </a:xfrm>
            <a:prstGeom prst="bentConnector3">
              <a:avLst>
                <a:gd name="adj1" fmla="val 50000"/>
              </a:avLst>
            </a:prstGeom>
            <a:noFill/>
            <a:ln w="44450" cap="flat" cmpd="sng" algn="ctr">
              <a:solidFill>
                <a:sysClr val="window" lastClr="FFFFFF">
                  <a:lumMod val="50000"/>
                </a:sysClr>
              </a:solidFill>
              <a:prstDash val="sysDot"/>
              <a:headEnd type="oval"/>
            </a:ln>
            <a:effectLst/>
          </p:spPr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6B4B5A6-4762-EC07-DF50-9C504CAC1977}"/>
                </a:ext>
              </a:extLst>
            </p:cNvPr>
            <p:cNvSpPr txBox="1"/>
            <p:nvPr/>
          </p:nvSpPr>
          <p:spPr>
            <a:xfrm>
              <a:off x="3331382" y="3548575"/>
              <a:ext cx="1696522" cy="664779"/>
            </a:xfrm>
            <a:prstGeom prst="rect">
              <a:avLst/>
            </a:prstGeom>
            <a:noFill/>
          </p:spPr>
          <p:txBody>
            <a:bodyPr wrap="square" lIns="109710" tIns="54855" rIns="109710" bIns="54855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55A6CB"/>
                  </a:solidFill>
                  <a:effectLst/>
                  <a:uLnTx/>
                  <a:uFillTx/>
                  <a:latin typeface="Roboto Black" panose="020B0604020202020204" charset="0"/>
                  <a:ea typeface="Roboto Black" panose="020B0604020202020204" charset="0"/>
                  <a:cs typeface="Roboto Black" panose="020B0604020202020204" charset="0"/>
                  <a:sym typeface="Arial" panose="020B0604020202020204"/>
                </a:rPr>
                <a:t>Photoelectic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55A6CB"/>
                  </a:solidFill>
                  <a:effectLst/>
                  <a:uLnTx/>
                  <a:uFillTx/>
                  <a:latin typeface="Roboto Black" panose="020B0604020202020204" charset="0"/>
                  <a:ea typeface="Roboto Black" panose="020B0604020202020204" charset="0"/>
                  <a:cs typeface="Roboto Black" panose="020B0604020202020204" charset="0"/>
                  <a:sym typeface="Arial" panose="020B0604020202020204"/>
                </a:rPr>
                <a:t> cells</a:t>
              </a:r>
            </a:p>
          </p:txBody>
        </p:sp>
        <p:cxnSp>
          <p:nvCxnSpPr>
            <p:cNvPr id="76" name="ตัวเชื่อมต่อตรง 237">
              <a:extLst>
                <a:ext uri="{FF2B5EF4-FFF2-40B4-BE49-F238E27FC236}">
                  <a16:creationId xmlns:a16="http://schemas.microsoft.com/office/drawing/2014/main" id="{D20B7AD9-2A93-DDB7-CD34-6D0F3494793C}"/>
                </a:ext>
              </a:extLst>
            </p:cNvPr>
            <p:cNvCxnSpPr/>
            <p:nvPr/>
          </p:nvCxnSpPr>
          <p:spPr>
            <a:xfrm rot="10800000" flipV="1">
              <a:off x="9468983" y="3562111"/>
              <a:ext cx="1163038" cy="393415"/>
            </a:xfrm>
            <a:prstGeom prst="bentConnector3">
              <a:avLst>
                <a:gd name="adj1" fmla="val 50000"/>
              </a:avLst>
            </a:prstGeom>
            <a:noFill/>
            <a:ln w="44450" cap="flat" cmpd="sng" algn="ctr">
              <a:solidFill>
                <a:sysClr val="window" lastClr="FFFFFF">
                  <a:lumMod val="50000"/>
                </a:sysClr>
              </a:solidFill>
              <a:prstDash val="sysDot"/>
              <a:headEnd type="oval"/>
            </a:ln>
            <a:effectLst/>
          </p:spPr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BE38C1B-F9F7-EDA2-4F9D-22C67C07B34C}"/>
                </a:ext>
              </a:extLst>
            </p:cNvPr>
            <p:cNvSpPr txBox="1"/>
            <p:nvPr/>
          </p:nvSpPr>
          <p:spPr>
            <a:xfrm>
              <a:off x="10278620" y="3562110"/>
              <a:ext cx="1747714" cy="449336"/>
            </a:xfrm>
            <a:prstGeom prst="rect">
              <a:avLst/>
            </a:prstGeom>
            <a:noFill/>
          </p:spPr>
          <p:txBody>
            <a:bodyPr wrap="square" lIns="109710" tIns="54855" rIns="109710" bIns="54855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Roboto Black" panose="020B0604020202020204" charset="0"/>
                  <a:ea typeface="Roboto Black" panose="020B0604020202020204" charset="0"/>
                  <a:cs typeface="Roboto Black" panose="020B0604020202020204" charset="0"/>
                  <a:sym typeface="Arial" panose="020B0604020202020204"/>
                </a:rPr>
                <a:t>Battery</a:t>
              </a:r>
            </a:p>
          </p:txBody>
        </p:sp>
        <p:grpSp>
          <p:nvGrpSpPr>
            <p:cNvPr id="159" name="Google Shape;739;p55">
              <a:extLst>
                <a:ext uri="{FF2B5EF4-FFF2-40B4-BE49-F238E27FC236}">
                  <a16:creationId xmlns:a16="http://schemas.microsoft.com/office/drawing/2014/main" id="{D603B970-7415-093E-237B-9853835FA6BA}"/>
                </a:ext>
              </a:extLst>
            </p:cNvPr>
            <p:cNvGrpSpPr/>
            <p:nvPr/>
          </p:nvGrpSpPr>
          <p:grpSpPr>
            <a:xfrm>
              <a:off x="4342187" y="5743308"/>
              <a:ext cx="567744" cy="602136"/>
              <a:chOff x="1825800" y="1651625"/>
              <a:chExt cx="539989" cy="571775"/>
            </a:xfrm>
          </p:grpSpPr>
          <p:sp>
            <p:nvSpPr>
              <p:cNvPr id="160" name="Google Shape;740;p55">
                <a:extLst>
                  <a:ext uri="{FF2B5EF4-FFF2-40B4-BE49-F238E27FC236}">
                    <a16:creationId xmlns:a16="http://schemas.microsoft.com/office/drawing/2014/main" id="{E0938432-6F2D-9097-08FB-1E7FFF3935A8}"/>
                  </a:ext>
                </a:extLst>
              </p:cNvPr>
              <p:cNvSpPr/>
              <p:nvPr/>
            </p:nvSpPr>
            <p:spPr>
              <a:xfrm>
                <a:off x="2093189" y="1651625"/>
                <a:ext cx="272600" cy="287950"/>
              </a:xfrm>
              <a:custGeom>
                <a:avLst/>
                <a:gdLst/>
                <a:ahLst/>
                <a:cxnLst/>
                <a:rect l="l" t="t" r="r" b="b"/>
                <a:pathLst>
                  <a:path w="10904" h="11518" extrusionOk="0">
                    <a:moveTo>
                      <a:pt x="2" y="1"/>
                    </a:moveTo>
                    <a:lnTo>
                      <a:pt x="0" y="11518"/>
                    </a:lnTo>
                    <a:lnTo>
                      <a:pt x="10904" y="11518"/>
                    </a:lnTo>
                    <a:cubicBezTo>
                      <a:pt x="10391" y="5596"/>
                      <a:pt x="5836" y="826"/>
                      <a:pt x="2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1" name="Google Shape;741;p55">
                <a:extLst>
                  <a:ext uri="{FF2B5EF4-FFF2-40B4-BE49-F238E27FC236}">
                    <a16:creationId xmlns:a16="http://schemas.microsoft.com/office/drawing/2014/main" id="{B237B541-F17E-A2A7-0AF1-B3EE5B70AA5D}"/>
                  </a:ext>
                </a:extLst>
              </p:cNvPr>
              <p:cNvSpPr/>
              <p:nvPr/>
            </p:nvSpPr>
            <p:spPr>
              <a:xfrm>
                <a:off x="1825800" y="1967150"/>
                <a:ext cx="231900" cy="233575"/>
              </a:xfrm>
              <a:custGeom>
                <a:avLst/>
                <a:gdLst/>
                <a:ahLst/>
                <a:cxnLst/>
                <a:rect l="l" t="t" r="r" b="b"/>
                <a:pathLst>
                  <a:path w="9276" h="9343" extrusionOk="0">
                    <a:moveTo>
                      <a:pt x="0" y="1"/>
                    </a:moveTo>
                    <a:cubicBezTo>
                      <a:pt x="465" y="4930"/>
                      <a:pt x="4350" y="8842"/>
                      <a:pt x="9275" y="9343"/>
                    </a:cubicBezTo>
                    <a:lnTo>
                      <a:pt x="9275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2" name="Google Shape;742;p55">
                <a:extLst>
                  <a:ext uri="{FF2B5EF4-FFF2-40B4-BE49-F238E27FC236}">
                    <a16:creationId xmlns:a16="http://schemas.microsoft.com/office/drawing/2014/main" id="{8DDB51F5-3589-7149-918E-3DED88C6AB38}"/>
                  </a:ext>
                </a:extLst>
              </p:cNvPr>
              <p:cNvSpPr/>
              <p:nvPr/>
            </p:nvSpPr>
            <p:spPr>
              <a:xfrm>
                <a:off x="2093189" y="1967150"/>
                <a:ext cx="244350" cy="256250"/>
              </a:xfrm>
              <a:custGeom>
                <a:avLst/>
                <a:gdLst/>
                <a:ahLst/>
                <a:cxnLst/>
                <a:rect l="l" t="t" r="r" b="b"/>
                <a:pathLst>
                  <a:path w="9774" h="10250" extrusionOk="0">
                    <a:moveTo>
                      <a:pt x="0" y="1"/>
                    </a:moveTo>
                    <a:lnTo>
                      <a:pt x="0" y="10249"/>
                    </a:lnTo>
                    <a:cubicBezTo>
                      <a:pt x="5200" y="9514"/>
                      <a:pt x="9280" y="5280"/>
                      <a:pt x="9773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678B10C-06A7-684A-6AC6-D3FC408C180B}"/>
                </a:ext>
              </a:extLst>
            </p:cNvPr>
            <p:cNvSpPr txBox="1"/>
            <p:nvPr/>
          </p:nvSpPr>
          <p:spPr bwMode="auto">
            <a:xfrm>
              <a:off x="7723423" y="4428437"/>
              <a:ext cx="1661032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rPr>
                <a:t>Neodymium, Nd</a:t>
              </a:r>
              <a:endPara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cxnSp>
          <p:nvCxnSpPr>
            <p:cNvPr id="8" name="Google Shape;1259;p44">
              <a:extLst>
                <a:ext uri="{FF2B5EF4-FFF2-40B4-BE49-F238E27FC236}">
                  <a16:creationId xmlns:a16="http://schemas.microsoft.com/office/drawing/2014/main" id="{2F106CB2-A174-3A56-7AE2-0F7749BF0AA0}"/>
                </a:ext>
              </a:extLst>
            </p:cNvPr>
            <p:cNvCxnSpPr>
              <a:cxnSpLocks/>
            </p:cNvCxnSpPr>
            <p:nvPr/>
          </p:nvCxnSpPr>
          <p:spPr>
            <a:xfrm>
              <a:off x="9233680" y="4659115"/>
              <a:ext cx="646395" cy="427865"/>
            </a:xfrm>
            <a:prstGeom prst="straightConnector1">
              <a:avLst/>
            </a:pr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CD8489C-346C-3578-ED01-591AD5481B91}"/>
                </a:ext>
              </a:extLst>
            </p:cNvPr>
            <p:cNvSpPr txBox="1"/>
            <p:nvPr/>
          </p:nvSpPr>
          <p:spPr>
            <a:xfrm>
              <a:off x="9828284" y="4951897"/>
              <a:ext cx="11865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 panose="020B0604020202020204"/>
                </a:rPr>
                <a:t>Magnets</a:t>
              </a:r>
              <a:endParaRPr kumimoji="0" lang="en-TZ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271B9BD-C78B-908B-67BE-2DBBB902BA54}"/>
                </a:ext>
              </a:extLst>
            </p:cNvPr>
            <p:cNvSpPr txBox="1"/>
            <p:nvPr/>
          </p:nvSpPr>
          <p:spPr bwMode="auto">
            <a:xfrm>
              <a:off x="5696133" y="3723797"/>
              <a:ext cx="1358064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rPr>
                <a:t>Caesium, CS</a:t>
              </a:r>
              <a:endParaRPr kumimoji="0" lang="id-ID" sz="1600" b="1" i="0" u="none" strike="noStrike" kern="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21E950B-1025-5155-721D-6F3AD898711E}"/>
                </a:ext>
              </a:extLst>
            </p:cNvPr>
            <p:cNvSpPr txBox="1"/>
            <p:nvPr/>
          </p:nvSpPr>
          <p:spPr>
            <a:xfrm>
              <a:off x="4176308" y="5289560"/>
              <a:ext cx="1696522" cy="387780"/>
            </a:xfrm>
            <a:prstGeom prst="rect">
              <a:avLst/>
            </a:prstGeom>
            <a:noFill/>
          </p:spPr>
          <p:txBody>
            <a:bodyPr wrap="square" lIns="109710" tIns="54855" rIns="109710" bIns="54855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55A6CB"/>
                  </a:solidFill>
                  <a:effectLst/>
                  <a:uLnTx/>
                  <a:uFillTx/>
                  <a:latin typeface="Roboto Black" panose="020B0604020202020204" charset="0"/>
                  <a:ea typeface="Roboto Black" panose="020B0604020202020204" charset="0"/>
                  <a:cs typeface="Roboto Black" panose="020B0604020202020204" charset="0"/>
                  <a:sym typeface="Arial" panose="020B0604020202020204"/>
                </a:rPr>
                <a:t>Fireworks</a:t>
              </a:r>
            </a:p>
          </p:txBody>
        </p:sp>
        <p:cxnSp>
          <p:nvCxnSpPr>
            <p:cNvPr id="16" name="Google Shape;1259;p44">
              <a:extLst>
                <a:ext uri="{FF2B5EF4-FFF2-40B4-BE49-F238E27FC236}">
                  <a16:creationId xmlns:a16="http://schemas.microsoft.com/office/drawing/2014/main" id="{88772C86-1174-1AB6-80DF-D3403B51C7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11287" y="4926038"/>
              <a:ext cx="758581" cy="584885"/>
            </a:xfrm>
            <a:prstGeom prst="straightConnector1">
              <a:avLst/>
            </a:pr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40DA436-9B2F-0568-9BD6-F4C06B239D87}"/>
                </a:ext>
              </a:extLst>
            </p:cNvPr>
            <p:cNvSpPr txBox="1"/>
            <p:nvPr/>
          </p:nvSpPr>
          <p:spPr bwMode="auto">
            <a:xfrm>
              <a:off x="8948350" y="2612046"/>
              <a:ext cx="53892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rPr>
                <a:t>CO</a:t>
              </a:r>
              <a:r>
                <a:rPr kumimoji="0" lang="en-GB" sz="1600" b="1" i="0" u="none" strike="noStrike" kern="0" cap="none" spc="0" normalizeH="0" baseline="-25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B0604020202020204" charset="0"/>
                  <a:ea typeface="Roboto" panose="020B0604020202020204" charset="0"/>
                  <a:cs typeface="Roboto" panose="020B0604020202020204" charset="0"/>
                  <a:sym typeface="Arial" panose="020B0604020202020204"/>
                </a:rPr>
                <a:t>2</a:t>
              </a:r>
              <a:endParaRPr kumimoji="0" lang="id-ID" sz="1600" b="1" i="0" u="none" strike="noStrike" kern="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B0604020202020204" charset="0"/>
                <a:ea typeface="Roboto" panose="020B0604020202020204" charset="0"/>
                <a:cs typeface="Roboto" panose="020B0604020202020204" charset="0"/>
                <a:sym typeface="Arial" panose="020B0604020202020204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6218DBE-65FC-0518-C72D-56E8FBB6B26D}"/>
                </a:ext>
              </a:extLst>
            </p:cNvPr>
            <p:cNvSpPr txBox="1"/>
            <p:nvPr/>
          </p:nvSpPr>
          <p:spPr>
            <a:xfrm>
              <a:off x="10124705" y="2364102"/>
              <a:ext cx="1839493" cy="726335"/>
            </a:xfrm>
            <a:prstGeom prst="rect">
              <a:avLst/>
            </a:prstGeom>
            <a:noFill/>
          </p:spPr>
          <p:txBody>
            <a:bodyPr wrap="square" lIns="109710" tIns="54855" rIns="109710" bIns="54855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Roboto Black" panose="020B0604020202020204" charset="0"/>
                  <a:ea typeface="Roboto Black" panose="020B0604020202020204" charset="0"/>
                  <a:cs typeface="Roboto Black" panose="020B0604020202020204" charset="0"/>
                  <a:sym typeface="Arial" panose="020B0604020202020204"/>
                </a:rPr>
                <a:t>Industrial, agriculture</a:t>
              </a:r>
            </a:p>
          </p:txBody>
        </p:sp>
        <p:cxnSp>
          <p:nvCxnSpPr>
            <p:cNvPr id="22" name="Google Shape;1259;p44">
              <a:extLst>
                <a:ext uri="{FF2B5EF4-FFF2-40B4-BE49-F238E27FC236}">
                  <a16:creationId xmlns:a16="http://schemas.microsoft.com/office/drawing/2014/main" id="{D2B47E98-CCA6-F4A9-F491-EED867D26C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79193" y="2762378"/>
              <a:ext cx="581881" cy="51118"/>
            </a:xfrm>
            <a:prstGeom prst="straightConnector1">
              <a:avLst/>
            </a:pr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1908649258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3243362" cy="6864083"/>
            <a:chOff x="0" y="119743"/>
            <a:chExt cx="3243362" cy="6864083"/>
          </a:xfrm>
        </p:grpSpPr>
        <p:sp>
          <p:nvSpPr>
            <p:cNvPr id="4" name="Rectangle 3"/>
            <p:cNvSpPr/>
            <p:nvPr/>
          </p:nvSpPr>
          <p:spPr>
            <a:xfrm>
              <a:off x="0" y="119743"/>
              <a:ext cx="2808513" cy="686408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818819" y="119743"/>
              <a:ext cx="424543" cy="685799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 panose="020B0604020202020204"/>
              </a:endParaRPr>
            </a:p>
          </p:txBody>
        </p:sp>
      </p:grpSp>
      <p:sp>
        <p:nvSpPr>
          <p:cNvPr id="49" name="Google Shape;1061;p38"/>
          <p:cNvSpPr/>
          <p:nvPr/>
        </p:nvSpPr>
        <p:spPr>
          <a:xfrm>
            <a:off x="4906968" y="1745772"/>
            <a:ext cx="368987" cy="363666"/>
          </a:xfrm>
          <a:custGeom>
            <a:avLst/>
            <a:gdLst/>
            <a:ahLst/>
            <a:cxnLst/>
            <a:rect l="l" t="t" r="r" b="b"/>
            <a:pathLst>
              <a:path w="12760" h="12576" extrusionOk="0">
                <a:moveTo>
                  <a:pt x="11436" y="856"/>
                </a:moveTo>
                <a:cubicBezTo>
                  <a:pt x="11562" y="856"/>
                  <a:pt x="11657" y="888"/>
                  <a:pt x="11783" y="951"/>
                </a:cubicBezTo>
                <a:cubicBezTo>
                  <a:pt x="11877" y="1077"/>
                  <a:pt x="11940" y="1203"/>
                  <a:pt x="11909" y="1329"/>
                </a:cubicBezTo>
                <a:cubicBezTo>
                  <a:pt x="11814" y="2431"/>
                  <a:pt x="11562" y="3440"/>
                  <a:pt x="11090" y="4416"/>
                </a:cubicBezTo>
                <a:lnTo>
                  <a:pt x="8317" y="1675"/>
                </a:lnTo>
                <a:cubicBezTo>
                  <a:pt x="9263" y="1234"/>
                  <a:pt x="10334" y="951"/>
                  <a:pt x="11436" y="856"/>
                </a:cubicBezTo>
                <a:close/>
                <a:moveTo>
                  <a:pt x="3781" y="4542"/>
                </a:moveTo>
                <a:lnTo>
                  <a:pt x="3781" y="4542"/>
                </a:lnTo>
                <a:cubicBezTo>
                  <a:pt x="3529" y="4983"/>
                  <a:pt x="3245" y="5456"/>
                  <a:pt x="3056" y="5960"/>
                </a:cubicBezTo>
                <a:cubicBezTo>
                  <a:pt x="2878" y="5949"/>
                  <a:pt x="2699" y="5942"/>
                  <a:pt x="2522" y="5942"/>
                </a:cubicBezTo>
                <a:cubicBezTo>
                  <a:pt x="2167" y="5942"/>
                  <a:pt x="1817" y="5970"/>
                  <a:pt x="1481" y="6054"/>
                </a:cubicBezTo>
                <a:cubicBezTo>
                  <a:pt x="1544" y="5928"/>
                  <a:pt x="1670" y="5802"/>
                  <a:pt x="1733" y="5739"/>
                </a:cubicBezTo>
                <a:cubicBezTo>
                  <a:pt x="2331" y="5141"/>
                  <a:pt x="2993" y="4731"/>
                  <a:pt x="3781" y="4542"/>
                </a:cubicBezTo>
                <a:close/>
                <a:moveTo>
                  <a:pt x="7561" y="2022"/>
                </a:moveTo>
                <a:lnTo>
                  <a:pt x="10680" y="5141"/>
                </a:lnTo>
                <a:cubicBezTo>
                  <a:pt x="9546" y="7157"/>
                  <a:pt x="7687" y="8669"/>
                  <a:pt x="5419" y="9331"/>
                </a:cubicBezTo>
                <a:lnTo>
                  <a:pt x="3403" y="7346"/>
                </a:lnTo>
                <a:cubicBezTo>
                  <a:pt x="4064" y="5109"/>
                  <a:pt x="5576" y="3219"/>
                  <a:pt x="7561" y="2022"/>
                </a:cubicBezTo>
                <a:close/>
                <a:moveTo>
                  <a:pt x="2899" y="8008"/>
                </a:moveTo>
                <a:lnTo>
                  <a:pt x="4789" y="9898"/>
                </a:lnTo>
                <a:lnTo>
                  <a:pt x="4316" y="10623"/>
                </a:lnTo>
                <a:lnTo>
                  <a:pt x="2142" y="8449"/>
                </a:lnTo>
                <a:lnTo>
                  <a:pt x="2899" y="8008"/>
                </a:lnTo>
                <a:close/>
                <a:moveTo>
                  <a:pt x="2363" y="9867"/>
                </a:moveTo>
                <a:lnTo>
                  <a:pt x="2899" y="10371"/>
                </a:lnTo>
                <a:cubicBezTo>
                  <a:pt x="2741" y="10497"/>
                  <a:pt x="2520" y="10654"/>
                  <a:pt x="2300" y="10780"/>
                </a:cubicBezTo>
                <a:cubicBezTo>
                  <a:pt x="1985" y="10969"/>
                  <a:pt x="1733" y="11095"/>
                  <a:pt x="1638" y="11127"/>
                </a:cubicBezTo>
                <a:cubicBezTo>
                  <a:pt x="1701" y="10969"/>
                  <a:pt x="1796" y="10780"/>
                  <a:pt x="1985" y="10465"/>
                </a:cubicBezTo>
                <a:cubicBezTo>
                  <a:pt x="2142" y="10213"/>
                  <a:pt x="2268" y="10024"/>
                  <a:pt x="2363" y="9867"/>
                </a:cubicBezTo>
                <a:close/>
                <a:moveTo>
                  <a:pt x="8191" y="8984"/>
                </a:moveTo>
                <a:lnTo>
                  <a:pt x="8191" y="8984"/>
                </a:lnTo>
                <a:cubicBezTo>
                  <a:pt x="7971" y="9867"/>
                  <a:pt x="7467" y="10686"/>
                  <a:pt x="6711" y="11284"/>
                </a:cubicBezTo>
                <a:cubicBezTo>
                  <a:pt x="6837" y="10749"/>
                  <a:pt x="6837" y="10245"/>
                  <a:pt x="6774" y="9741"/>
                </a:cubicBezTo>
                <a:cubicBezTo>
                  <a:pt x="7309" y="9551"/>
                  <a:pt x="7782" y="9268"/>
                  <a:pt x="8191" y="8984"/>
                </a:cubicBezTo>
                <a:close/>
                <a:moveTo>
                  <a:pt x="11509" y="1"/>
                </a:moveTo>
                <a:cubicBezTo>
                  <a:pt x="11474" y="1"/>
                  <a:pt x="11440" y="2"/>
                  <a:pt x="11405" y="6"/>
                </a:cubicBezTo>
                <a:cubicBezTo>
                  <a:pt x="10365" y="100"/>
                  <a:pt x="9389" y="321"/>
                  <a:pt x="8412" y="730"/>
                </a:cubicBezTo>
                <a:cubicBezTo>
                  <a:pt x="7498" y="1077"/>
                  <a:pt x="6616" y="1644"/>
                  <a:pt x="5797" y="2274"/>
                </a:cubicBezTo>
                <a:cubicBezTo>
                  <a:pt x="5324" y="2652"/>
                  <a:pt x="4852" y="3093"/>
                  <a:pt x="4474" y="3566"/>
                </a:cubicBezTo>
                <a:cubicBezTo>
                  <a:pt x="3245" y="3629"/>
                  <a:pt x="2048" y="4196"/>
                  <a:pt x="1166" y="5109"/>
                </a:cubicBezTo>
                <a:cubicBezTo>
                  <a:pt x="725" y="5519"/>
                  <a:pt x="378" y="6054"/>
                  <a:pt x="95" y="6590"/>
                </a:cubicBezTo>
                <a:cubicBezTo>
                  <a:pt x="0" y="6748"/>
                  <a:pt x="63" y="6937"/>
                  <a:pt x="158" y="7063"/>
                </a:cubicBezTo>
                <a:cubicBezTo>
                  <a:pt x="252" y="7157"/>
                  <a:pt x="378" y="7189"/>
                  <a:pt x="441" y="7189"/>
                </a:cubicBezTo>
                <a:cubicBezTo>
                  <a:pt x="536" y="7189"/>
                  <a:pt x="567" y="7189"/>
                  <a:pt x="630" y="7157"/>
                </a:cubicBezTo>
                <a:cubicBezTo>
                  <a:pt x="1198" y="6873"/>
                  <a:pt x="1842" y="6743"/>
                  <a:pt x="2471" y="6743"/>
                </a:cubicBezTo>
                <a:cubicBezTo>
                  <a:pt x="2540" y="6743"/>
                  <a:pt x="2609" y="6744"/>
                  <a:pt x="2678" y="6748"/>
                </a:cubicBezTo>
                <a:cubicBezTo>
                  <a:pt x="2647" y="6905"/>
                  <a:pt x="2615" y="7031"/>
                  <a:pt x="2584" y="7189"/>
                </a:cubicBezTo>
                <a:lnTo>
                  <a:pt x="1229" y="7976"/>
                </a:lnTo>
                <a:cubicBezTo>
                  <a:pt x="1008" y="8134"/>
                  <a:pt x="945" y="8449"/>
                  <a:pt x="1166" y="8606"/>
                </a:cubicBezTo>
                <a:lnTo>
                  <a:pt x="1733" y="9173"/>
                </a:lnTo>
                <a:cubicBezTo>
                  <a:pt x="1544" y="9425"/>
                  <a:pt x="1323" y="9772"/>
                  <a:pt x="1103" y="10119"/>
                </a:cubicBezTo>
                <a:cubicBezTo>
                  <a:pt x="945" y="10465"/>
                  <a:pt x="788" y="10717"/>
                  <a:pt x="725" y="10906"/>
                </a:cubicBezTo>
                <a:cubicBezTo>
                  <a:pt x="599" y="11316"/>
                  <a:pt x="630" y="11599"/>
                  <a:pt x="851" y="11788"/>
                </a:cubicBezTo>
                <a:cubicBezTo>
                  <a:pt x="981" y="11918"/>
                  <a:pt x="1144" y="11961"/>
                  <a:pt x="1320" y="11961"/>
                </a:cubicBezTo>
                <a:cubicBezTo>
                  <a:pt x="1443" y="11961"/>
                  <a:pt x="1572" y="11940"/>
                  <a:pt x="1701" y="11914"/>
                </a:cubicBezTo>
                <a:cubicBezTo>
                  <a:pt x="1953" y="11820"/>
                  <a:pt x="2174" y="11694"/>
                  <a:pt x="2489" y="11505"/>
                </a:cubicBezTo>
                <a:cubicBezTo>
                  <a:pt x="2836" y="11316"/>
                  <a:pt x="3151" y="11095"/>
                  <a:pt x="3434" y="10875"/>
                </a:cubicBezTo>
                <a:lnTo>
                  <a:pt x="4033" y="11473"/>
                </a:lnTo>
                <a:cubicBezTo>
                  <a:pt x="4116" y="11557"/>
                  <a:pt x="4225" y="11597"/>
                  <a:pt x="4330" y="11597"/>
                </a:cubicBezTo>
                <a:cubicBezTo>
                  <a:pt x="4464" y="11597"/>
                  <a:pt x="4593" y="11533"/>
                  <a:pt x="4663" y="11410"/>
                </a:cubicBezTo>
                <a:lnTo>
                  <a:pt x="5450" y="10056"/>
                </a:lnTo>
                <a:cubicBezTo>
                  <a:pt x="5608" y="10024"/>
                  <a:pt x="5734" y="9993"/>
                  <a:pt x="5892" y="9930"/>
                </a:cubicBezTo>
                <a:lnTo>
                  <a:pt x="5892" y="9930"/>
                </a:lnTo>
                <a:cubicBezTo>
                  <a:pt x="5923" y="10591"/>
                  <a:pt x="5797" y="11316"/>
                  <a:pt x="5482" y="11977"/>
                </a:cubicBezTo>
                <a:cubicBezTo>
                  <a:pt x="5419" y="12135"/>
                  <a:pt x="5450" y="12324"/>
                  <a:pt x="5576" y="12450"/>
                </a:cubicBezTo>
                <a:cubicBezTo>
                  <a:pt x="5639" y="12534"/>
                  <a:pt x="5759" y="12576"/>
                  <a:pt x="5878" y="12576"/>
                </a:cubicBezTo>
                <a:cubicBezTo>
                  <a:pt x="5937" y="12576"/>
                  <a:pt x="5997" y="12565"/>
                  <a:pt x="6049" y="12544"/>
                </a:cubicBezTo>
                <a:cubicBezTo>
                  <a:pt x="6585" y="12261"/>
                  <a:pt x="7089" y="11914"/>
                  <a:pt x="7530" y="11473"/>
                </a:cubicBezTo>
                <a:cubicBezTo>
                  <a:pt x="8443" y="10560"/>
                  <a:pt x="8979" y="9394"/>
                  <a:pt x="9074" y="8165"/>
                </a:cubicBezTo>
                <a:cubicBezTo>
                  <a:pt x="9546" y="7756"/>
                  <a:pt x="9987" y="7346"/>
                  <a:pt x="10365" y="6811"/>
                </a:cubicBezTo>
                <a:cubicBezTo>
                  <a:pt x="11027" y="5991"/>
                  <a:pt x="11562" y="5141"/>
                  <a:pt x="11940" y="4227"/>
                </a:cubicBezTo>
                <a:cubicBezTo>
                  <a:pt x="12350" y="3282"/>
                  <a:pt x="12571" y="2242"/>
                  <a:pt x="12665" y="1234"/>
                </a:cubicBezTo>
                <a:cubicBezTo>
                  <a:pt x="12760" y="1014"/>
                  <a:pt x="12665" y="636"/>
                  <a:pt x="12382" y="384"/>
                </a:cubicBezTo>
                <a:cubicBezTo>
                  <a:pt x="12126" y="128"/>
                  <a:pt x="11820" y="1"/>
                  <a:pt x="1150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555" y="212273"/>
            <a:ext cx="2165677" cy="1968798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0" y="0"/>
            <a:ext cx="7783286" cy="68579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AED3D9-D054-424D-877F-E7BAC93C9D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208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usiness Plan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C64E"/>
      </a:accent1>
      <a:accent2>
        <a:srgbClr val="FF8001"/>
      </a:accent2>
      <a:accent3>
        <a:srgbClr val="5FD0DB"/>
      </a:accent3>
      <a:accent4>
        <a:srgbClr val="32AAD9"/>
      </a:accent4>
      <a:accent5>
        <a:srgbClr val="1A569C"/>
      </a:accent5>
      <a:accent6>
        <a:srgbClr val="D55800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8287</TotalTime>
  <Words>733</Words>
  <Application>Microsoft Office PowerPoint</Application>
  <PresentationFormat>Widescreen</PresentationFormat>
  <Paragraphs>303</Paragraphs>
  <Slides>26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44" baseType="lpstr">
      <vt:lpstr>MS PGothic</vt:lpstr>
      <vt:lpstr>Roboto Black</vt:lpstr>
      <vt:lpstr>Arial</vt:lpstr>
      <vt:lpstr>Futura</vt:lpstr>
      <vt:lpstr>Marlett</vt:lpstr>
      <vt:lpstr>Wingdings</vt:lpstr>
      <vt:lpstr>DengXian</vt:lpstr>
      <vt:lpstr>Fira Sans Extra Condensed</vt:lpstr>
      <vt:lpstr>Fira Sans</vt:lpstr>
      <vt:lpstr>Roboto</vt:lpstr>
      <vt:lpstr>Libre Franklin</vt:lpstr>
      <vt:lpstr>Tahoma</vt:lpstr>
      <vt:lpstr>Palatino Linotype</vt:lpstr>
      <vt:lpstr>Calibri</vt:lpstr>
      <vt:lpstr>Fira Sans Extra Condensed Medium</vt:lpstr>
      <vt:lpstr>Office Theme</vt:lpstr>
      <vt:lpstr>1_Office Theme</vt:lpstr>
      <vt:lpstr>Business Plan Infographics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Geothermal Energy and Technologies in Tanzania</dc:title>
  <dc:creator>augustino kasale</dc:creator>
  <cp:lastModifiedBy>shakiru idrissa</cp:lastModifiedBy>
  <cp:revision>608</cp:revision>
  <dcterms:created xsi:type="dcterms:W3CDTF">2021-08-30T05:23:00Z</dcterms:created>
  <dcterms:modified xsi:type="dcterms:W3CDTF">2025-05-28T12:46:18Z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516DE40723414A96BA1ED2D2F84DB017_13</vt:lpwstr>
  </property>
  <property fmtid="{D5CDD505-2E9C-101B-9397-08002B2CF9AE}" pid="3" name="KSOProductBuildVer">
    <vt:lpwstr>1033-12.2.0.13306</vt:lpwstr>
  </property>
</Properties>
</file>